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6553200" cy="9258300"/>
  <p:notesSz cx="6553200" cy="92583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5" d="100"/>
          <a:sy n="95" d="100"/>
        </p:scale>
        <p:origin x="1440" y="-5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 Id="rId5" Type="http://schemas.openxmlformats.org/officeDocument/2006/relationships/image" Target="../media/image5.jpg"/><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1.xml"/><Relationship Id="rId5" Type="http://schemas.openxmlformats.org/officeDocument/2006/relationships/image" Target="../media/image9.jpg"/><Relationship Id="rId4" Type="http://schemas.openxmlformats.org/officeDocument/2006/relationships/image" Target="../media/image8.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object 76"/>
          <p:cNvSpPr txBox="1"/>
          <p:nvPr/>
        </p:nvSpPr>
        <p:spPr>
          <a:xfrm>
            <a:off x="3245485" y="387984"/>
            <a:ext cx="2743200" cy="342900"/>
          </a:xfrm>
          <a:prstGeom prst="rect">
            <a:avLst/>
          </a:prstGeom>
        </p:spPr>
        <p:txBody>
          <a:bodyPr wrap="square" lIns="0" tIns="2388" rIns="0" bIns="0" rtlCol="0">
            <a:noAutofit/>
          </a:bodyPr>
          <a:lstStyle/>
          <a:p>
            <a:pPr>
              <a:lnSpc>
                <a:spcPts val="500"/>
              </a:lnSpc>
            </a:pPr>
            <a:endParaRPr sz="500"/>
          </a:p>
          <a:p>
            <a:pPr marL="346582">
              <a:lnSpc>
                <a:spcPct val="95825"/>
              </a:lnSpc>
            </a:pPr>
            <a:r>
              <a:rPr sz="900" b="1" spc="-9" dirty="0">
                <a:latin typeface="Arial"/>
                <a:cs typeface="Arial"/>
              </a:rPr>
              <a:t>BA</a:t>
            </a:r>
            <a:r>
              <a:rPr sz="900" b="1" spc="0" dirty="0">
                <a:latin typeface="Arial"/>
                <a:cs typeface="Arial"/>
              </a:rPr>
              <a:t>B</a:t>
            </a:r>
            <a:r>
              <a:rPr sz="900" b="1" spc="24" dirty="0">
                <a:latin typeface="Arial"/>
                <a:cs typeface="Arial"/>
              </a:rPr>
              <a:t> </a:t>
            </a:r>
            <a:r>
              <a:rPr sz="900" b="1" spc="-4" dirty="0">
                <a:latin typeface="Arial"/>
                <a:cs typeface="Arial"/>
              </a:rPr>
              <a:t>1</a:t>
            </a:r>
            <a:r>
              <a:rPr sz="900" b="1" spc="0" dirty="0">
                <a:latin typeface="Arial"/>
                <a:cs typeface="Arial"/>
              </a:rPr>
              <a:t>6 </a:t>
            </a:r>
            <a:r>
              <a:rPr sz="900" b="1" spc="14" dirty="0">
                <a:latin typeface="Arial"/>
                <a:cs typeface="Arial"/>
              </a:rPr>
              <a:t> </a:t>
            </a:r>
            <a:r>
              <a:rPr sz="900" i="1" spc="-14" dirty="0">
                <a:latin typeface="Arial"/>
                <a:cs typeface="Arial"/>
              </a:rPr>
              <a:t>I</a:t>
            </a:r>
            <a:r>
              <a:rPr sz="900" i="1" spc="-4" dirty="0">
                <a:latin typeface="Arial"/>
                <a:cs typeface="Arial"/>
              </a:rPr>
              <a:t>n</a:t>
            </a:r>
            <a:r>
              <a:rPr sz="900" i="1" spc="9" dirty="0">
                <a:latin typeface="Arial"/>
                <a:cs typeface="Arial"/>
              </a:rPr>
              <a:t>t</a:t>
            </a:r>
            <a:r>
              <a:rPr sz="900" i="1" spc="-25" dirty="0">
                <a:latin typeface="Arial"/>
                <a:cs typeface="Arial"/>
              </a:rPr>
              <a:t>e</a:t>
            </a:r>
            <a:r>
              <a:rPr sz="900" i="1" spc="4" dirty="0">
                <a:latin typeface="Arial"/>
                <a:cs typeface="Arial"/>
              </a:rPr>
              <a:t>r</a:t>
            </a:r>
            <a:r>
              <a:rPr sz="900" i="1" spc="-4" dirty="0">
                <a:latin typeface="Arial"/>
                <a:cs typeface="Arial"/>
              </a:rPr>
              <a:t>p</a:t>
            </a:r>
            <a:r>
              <a:rPr sz="900" i="1" spc="4" dirty="0">
                <a:latin typeface="Arial"/>
                <a:cs typeface="Arial"/>
              </a:rPr>
              <a:t>r</a:t>
            </a:r>
            <a:r>
              <a:rPr sz="900" i="1" spc="-34" dirty="0">
                <a:latin typeface="Arial"/>
                <a:cs typeface="Arial"/>
              </a:rPr>
              <a:t>i</a:t>
            </a:r>
            <a:r>
              <a:rPr sz="900" i="1" spc="0" dirty="0">
                <a:latin typeface="Arial"/>
                <a:cs typeface="Arial"/>
              </a:rPr>
              <a:t>se</a:t>
            </a:r>
            <a:r>
              <a:rPr sz="900" i="1" spc="47" dirty="0">
                <a:latin typeface="Arial"/>
                <a:cs typeface="Arial"/>
              </a:rPr>
              <a:t> </a:t>
            </a:r>
            <a:r>
              <a:rPr sz="900" i="1" spc="-9" dirty="0">
                <a:latin typeface="Arial"/>
                <a:cs typeface="Arial"/>
              </a:rPr>
              <a:t>R</a:t>
            </a:r>
            <a:r>
              <a:rPr sz="900" i="1" spc="-4" dirty="0">
                <a:latin typeface="Arial"/>
                <a:cs typeface="Arial"/>
              </a:rPr>
              <a:t>e</a:t>
            </a:r>
            <a:r>
              <a:rPr sz="900" i="1" spc="-25" dirty="0">
                <a:latin typeface="Arial"/>
                <a:cs typeface="Arial"/>
              </a:rPr>
              <a:t>s</a:t>
            </a:r>
            <a:r>
              <a:rPr sz="900" i="1" spc="-4" dirty="0">
                <a:latin typeface="Arial"/>
                <a:cs typeface="Arial"/>
              </a:rPr>
              <a:t>ou</a:t>
            </a:r>
            <a:r>
              <a:rPr sz="900" i="1" spc="4" dirty="0">
                <a:latin typeface="Arial"/>
                <a:cs typeface="Arial"/>
              </a:rPr>
              <a:t>r</a:t>
            </a:r>
            <a:r>
              <a:rPr sz="900" i="1" spc="-25" dirty="0">
                <a:latin typeface="Arial"/>
                <a:cs typeface="Arial"/>
              </a:rPr>
              <a:t>c</a:t>
            </a:r>
            <a:r>
              <a:rPr sz="900" i="1" spc="0" dirty="0">
                <a:latin typeface="Arial"/>
                <a:cs typeface="Arial"/>
              </a:rPr>
              <a:t>e</a:t>
            </a:r>
            <a:r>
              <a:rPr sz="900" i="1" spc="48" dirty="0">
                <a:latin typeface="Arial"/>
                <a:cs typeface="Arial"/>
              </a:rPr>
              <a:t> </a:t>
            </a:r>
            <a:r>
              <a:rPr sz="900" i="1" spc="-9" dirty="0">
                <a:latin typeface="Arial"/>
                <a:cs typeface="Arial"/>
              </a:rPr>
              <a:t>P</a:t>
            </a:r>
            <a:r>
              <a:rPr sz="900" i="1" spc="-34" dirty="0">
                <a:latin typeface="Arial"/>
                <a:cs typeface="Arial"/>
              </a:rPr>
              <a:t>l</a:t>
            </a:r>
            <a:r>
              <a:rPr sz="900" i="1" spc="-4" dirty="0">
                <a:latin typeface="Arial"/>
                <a:cs typeface="Arial"/>
              </a:rPr>
              <a:t>ann</a:t>
            </a:r>
            <a:r>
              <a:rPr sz="900" i="1" spc="-34" dirty="0">
                <a:latin typeface="Arial"/>
                <a:cs typeface="Arial"/>
              </a:rPr>
              <a:t>i</a:t>
            </a:r>
            <a:r>
              <a:rPr sz="900" i="1" spc="-4" dirty="0">
                <a:latin typeface="Arial"/>
                <a:cs typeface="Arial"/>
              </a:rPr>
              <a:t>n</a:t>
            </a:r>
            <a:r>
              <a:rPr sz="900" i="1" spc="0" dirty="0">
                <a:latin typeface="Arial"/>
                <a:cs typeface="Arial"/>
              </a:rPr>
              <a:t>g  </a:t>
            </a:r>
            <a:r>
              <a:rPr sz="900" i="1" spc="84" dirty="0">
                <a:latin typeface="Arial"/>
                <a:cs typeface="Arial"/>
              </a:rPr>
              <a:t> </a:t>
            </a:r>
            <a:r>
              <a:rPr sz="900" spc="0" dirty="0">
                <a:latin typeface="Arial"/>
                <a:cs typeface="Arial"/>
              </a:rPr>
              <a:t>317</a:t>
            </a:r>
            <a:endParaRPr sz="900">
              <a:latin typeface="Arial"/>
              <a:cs typeface="Arial"/>
            </a:endParaRPr>
          </a:p>
        </p:txBody>
      </p:sp>
      <p:sp>
        <p:nvSpPr>
          <p:cNvPr id="72" name="object 72"/>
          <p:cNvSpPr/>
          <p:nvPr/>
        </p:nvSpPr>
        <p:spPr>
          <a:xfrm>
            <a:off x="731824" y="3604005"/>
            <a:ext cx="115823" cy="140208"/>
          </a:xfrm>
          <a:prstGeom prst="rect">
            <a:avLst/>
          </a:prstGeom>
          <a:blipFill>
            <a:blip r:embed="rId2" cstate="print"/>
            <a:stretch>
              <a:fillRect/>
            </a:stretch>
          </a:blipFill>
        </p:spPr>
        <p:txBody>
          <a:bodyPr wrap="square" lIns="0" tIns="0" rIns="0" bIns="0" rtlCol="0">
            <a:noAutofit/>
          </a:bodyPr>
          <a:lstStyle/>
          <a:p>
            <a:endParaRPr/>
          </a:p>
        </p:txBody>
      </p:sp>
      <p:sp>
        <p:nvSpPr>
          <p:cNvPr id="73" name="object 73"/>
          <p:cNvSpPr/>
          <p:nvPr/>
        </p:nvSpPr>
        <p:spPr>
          <a:xfrm>
            <a:off x="731824" y="3756405"/>
            <a:ext cx="115823" cy="140208"/>
          </a:xfrm>
          <a:prstGeom prst="rect">
            <a:avLst/>
          </a:prstGeom>
          <a:blipFill>
            <a:blip r:embed="rId2" cstate="print"/>
            <a:stretch>
              <a:fillRect/>
            </a:stretch>
          </a:blipFill>
        </p:spPr>
        <p:txBody>
          <a:bodyPr wrap="square" lIns="0" tIns="0" rIns="0" bIns="0" rtlCol="0">
            <a:noAutofit/>
          </a:bodyPr>
          <a:lstStyle/>
          <a:p>
            <a:endParaRPr/>
          </a:p>
        </p:txBody>
      </p:sp>
      <p:sp>
        <p:nvSpPr>
          <p:cNvPr id="74" name="object 74"/>
          <p:cNvSpPr/>
          <p:nvPr/>
        </p:nvSpPr>
        <p:spPr>
          <a:xfrm>
            <a:off x="731824" y="3911854"/>
            <a:ext cx="115823" cy="140208"/>
          </a:xfrm>
          <a:prstGeom prst="rect">
            <a:avLst/>
          </a:prstGeom>
          <a:blipFill>
            <a:blip r:embed="rId2" cstate="print"/>
            <a:stretch>
              <a:fillRect/>
            </a:stretch>
          </a:blipFill>
        </p:spPr>
        <p:txBody>
          <a:bodyPr wrap="square" lIns="0" tIns="0" rIns="0" bIns="0" rtlCol="0">
            <a:noAutofit/>
          </a:bodyPr>
          <a:lstStyle/>
          <a:p>
            <a:endParaRPr/>
          </a:p>
        </p:txBody>
      </p:sp>
      <p:sp>
        <p:nvSpPr>
          <p:cNvPr id="75" name="object 75"/>
          <p:cNvSpPr/>
          <p:nvPr/>
        </p:nvSpPr>
        <p:spPr>
          <a:xfrm>
            <a:off x="731824" y="4061459"/>
            <a:ext cx="115823" cy="140208"/>
          </a:xfrm>
          <a:prstGeom prst="rect">
            <a:avLst/>
          </a:prstGeom>
          <a:blipFill>
            <a:blip r:embed="rId2" cstate="print"/>
            <a:stretch>
              <a:fillRect/>
            </a:stretch>
          </a:blipFill>
        </p:spPr>
        <p:txBody>
          <a:bodyPr wrap="square" lIns="0" tIns="0" rIns="0" bIns="0" rtlCol="0">
            <a:noAutofit/>
          </a:bodyPr>
          <a:lstStyle/>
          <a:p>
            <a:endParaRPr/>
          </a:p>
        </p:txBody>
      </p:sp>
      <p:sp>
        <p:nvSpPr>
          <p:cNvPr id="68" name="object 68"/>
          <p:cNvSpPr/>
          <p:nvPr/>
        </p:nvSpPr>
        <p:spPr>
          <a:xfrm>
            <a:off x="3245485" y="387984"/>
            <a:ext cx="2743200" cy="342900"/>
          </a:xfrm>
          <a:custGeom>
            <a:avLst/>
            <a:gdLst/>
            <a:ahLst/>
            <a:cxnLst/>
            <a:rect l="l" t="t" r="r" b="b"/>
            <a:pathLst>
              <a:path w="2743200" h="342900">
                <a:moveTo>
                  <a:pt x="0" y="342900"/>
                </a:moveTo>
                <a:lnTo>
                  <a:pt x="2743200" y="342900"/>
                </a:lnTo>
                <a:lnTo>
                  <a:pt x="2743200" y="0"/>
                </a:lnTo>
                <a:lnTo>
                  <a:pt x="0" y="0"/>
                </a:lnTo>
                <a:lnTo>
                  <a:pt x="0" y="342900"/>
                </a:lnTo>
                <a:close/>
              </a:path>
            </a:pathLst>
          </a:custGeom>
          <a:solidFill>
            <a:srgbClr val="FFFFFF"/>
          </a:solidFill>
        </p:spPr>
        <p:txBody>
          <a:bodyPr wrap="square" lIns="0" tIns="0" rIns="0" bIns="0" rtlCol="0">
            <a:noAutofit/>
          </a:bodyPr>
          <a:lstStyle/>
          <a:p>
            <a:endParaRPr/>
          </a:p>
        </p:txBody>
      </p:sp>
      <p:sp>
        <p:nvSpPr>
          <p:cNvPr id="67" name="object 67"/>
          <p:cNvSpPr/>
          <p:nvPr/>
        </p:nvSpPr>
        <p:spPr>
          <a:xfrm>
            <a:off x="746760" y="2407920"/>
            <a:ext cx="5184140" cy="0"/>
          </a:xfrm>
          <a:custGeom>
            <a:avLst/>
            <a:gdLst/>
            <a:ahLst/>
            <a:cxnLst/>
            <a:rect l="l" t="t" r="r" b="b"/>
            <a:pathLst>
              <a:path w="5184140">
                <a:moveTo>
                  <a:pt x="0" y="0"/>
                </a:moveTo>
                <a:lnTo>
                  <a:pt x="5184140" y="0"/>
                </a:lnTo>
              </a:path>
            </a:pathLst>
          </a:custGeom>
          <a:ln w="28575">
            <a:solidFill>
              <a:srgbClr val="000000"/>
            </a:solidFill>
          </a:ln>
        </p:spPr>
        <p:txBody>
          <a:bodyPr wrap="square" lIns="0" tIns="0" rIns="0" bIns="0" rtlCol="0">
            <a:noAutofit/>
          </a:bodyPr>
          <a:lstStyle/>
          <a:p>
            <a:endParaRPr/>
          </a:p>
        </p:txBody>
      </p:sp>
      <p:sp>
        <p:nvSpPr>
          <p:cNvPr id="63" name="object 63"/>
          <p:cNvSpPr/>
          <p:nvPr/>
        </p:nvSpPr>
        <p:spPr>
          <a:xfrm>
            <a:off x="870585" y="1788159"/>
            <a:ext cx="293903" cy="346710"/>
          </a:xfrm>
          <a:custGeom>
            <a:avLst/>
            <a:gdLst/>
            <a:ahLst/>
            <a:cxnLst/>
            <a:rect l="l" t="t" r="r" b="b"/>
            <a:pathLst>
              <a:path w="293903" h="346710">
                <a:moveTo>
                  <a:pt x="0" y="312038"/>
                </a:moveTo>
                <a:lnTo>
                  <a:pt x="0" y="346710"/>
                </a:lnTo>
                <a:lnTo>
                  <a:pt x="107467" y="346710"/>
                </a:lnTo>
                <a:lnTo>
                  <a:pt x="107467" y="218059"/>
                </a:lnTo>
                <a:lnTo>
                  <a:pt x="140691" y="218059"/>
                </a:lnTo>
                <a:lnTo>
                  <a:pt x="132867" y="147827"/>
                </a:lnTo>
                <a:lnTo>
                  <a:pt x="107467" y="147827"/>
                </a:lnTo>
                <a:lnTo>
                  <a:pt x="107467" y="70485"/>
                </a:lnTo>
                <a:lnTo>
                  <a:pt x="143893" y="70600"/>
                </a:lnTo>
                <a:lnTo>
                  <a:pt x="158994" y="72281"/>
                </a:lnTo>
                <a:lnTo>
                  <a:pt x="170626" y="75996"/>
                </a:lnTo>
                <a:lnTo>
                  <a:pt x="178841" y="81788"/>
                </a:lnTo>
                <a:lnTo>
                  <a:pt x="181789" y="85235"/>
                </a:lnTo>
                <a:lnTo>
                  <a:pt x="187740" y="96491"/>
                </a:lnTo>
                <a:lnTo>
                  <a:pt x="189725" y="109474"/>
                </a:lnTo>
                <a:lnTo>
                  <a:pt x="189402" y="114618"/>
                </a:lnTo>
                <a:lnTo>
                  <a:pt x="185450" y="126842"/>
                </a:lnTo>
                <a:lnTo>
                  <a:pt x="177177" y="136906"/>
                </a:lnTo>
                <a:lnTo>
                  <a:pt x="173055" y="140001"/>
                </a:lnTo>
                <a:lnTo>
                  <a:pt x="180966" y="217648"/>
                </a:lnTo>
                <a:lnTo>
                  <a:pt x="195803" y="216305"/>
                </a:lnTo>
                <a:lnTo>
                  <a:pt x="209587" y="214026"/>
                </a:lnTo>
                <a:lnTo>
                  <a:pt x="222312" y="210806"/>
                </a:lnTo>
                <a:lnTo>
                  <a:pt x="233971" y="206644"/>
                </a:lnTo>
                <a:lnTo>
                  <a:pt x="244555" y="201535"/>
                </a:lnTo>
                <a:lnTo>
                  <a:pt x="254057" y="195477"/>
                </a:lnTo>
                <a:lnTo>
                  <a:pt x="262470" y="188468"/>
                </a:lnTo>
                <a:lnTo>
                  <a:pt x="270220" y="180191"/>
                </a:lnTo>
                <a:lnTo>
                  <a:pt x="277428" y="170280"/>
                </a:lnTo>
                <a:lnTo>
                  <a:pt x="283340" y="159429"/>
                </a:lnTo>
                <a:lnTo>
                  <a:pt x="287951" y="147626"/>
                </a:lnTo>
                <a:lnTo>
                  <a:pt x="291253" y="134865"/>
                </a:lnTo>
                <a:lnTo>
                  <a:pt x="293239" y="121134"/>
                </a:lnTo>
                <a:lnTo>
                  <a:pt x="293903" y="106425"/>
                </a:lnTo>
                <a:lnTo>
                  <a:pt x="293657" y="97312"/>
                </a:lnTo>
                <a:lnTo>
                  <a:pt x="292171" y="83051"/>
                </a:lnTo>
                <a:lnTo>
                  <a:pt x="289352" y="69871"/>
                </a:lnTo>
                <a:lnTo>
                  <a:pt x="285218" y="57757"/>
                </a:lnTo>
                <a:lnTo>
                  <a:pt x="279785" y="46697"/>
                </a:lnTo>
                <a:lnTo>
                  <a:pt x="273069" y="36678"/>
                </a:lnTo>
                <a:lnTo>
                  <a:pt x="265087" y="27686"/>
                </a:lnTo>
                <a:lnTo>
                  <a:pt x="254626" y="19132"/>
                </a:lnTo>
                <a:lnTo>
                  <a:pt x="244664" y="13244"/>
                </a:lnTo>
                <a:lnTo>
                  <a:pt x="233559" y="8449"/>
                </a:lnTo>
                <a:lnTo>
                  <a:pt x="221320" y="4737"/>
                </a:lnTo>
                <a:lnTo>
                  <a:pt x="207955" y="2098"/>
                </a:lnTo>
                <a:lnTo>
                  <a:pt x="193475" y="522"/>
                </a:lnTo>
                <a:lnTo>
                  <a:pt x="177888" y="0"/>
                </a:lnTo>
                <a:lnTo>
                  <a:pt x="0" y="0"/>
                </a:lnTo>
                <a:lnTo>
                  <a:pt x="0" y="312038"/>
                </a:lnTo>
                <a:close/>
              </a:path>
            </a:pathLst>
          </a:custGeom>
          <a:solidFill>
            <a:srgbClr val="000000"/>
          </a:solidFill>
        </p:spPr>
        <p:txBody>
          <a:bodyPr wrap="square" lIns="0" tIns="0" rIns="0" bIns="0" rtlCol="0">
            <a:noAutofit/>
          </a:bodyPr>
          <a:lstStyle/>
          <a:p>
            <a:endParaRPr/>
          </a:p>
        </p:txBody>
      </p:sp>
      <p:sp>
        <p:nvSpPr>
          <p:cNvPr id="64" name="object 64"/>
          <p:cNvSpPr/>
          <p:nvPr/>
        </p:nvSpPr>
        <p:spPr>
          <a:xfrm>
            <a:off x="1003452" y="1928161"/>
            <a:ext cx="48099" cy="78057"/>
          </a:xfrm>
          <a:custGeom>
            <a:avLst/>
            <a:gdLst/>
            <a:ahLst/>
            <a:cxnLst/>
            <a:rect l="l" t="t" r="r" b="b"/>
            <a:pathLst>
              <a:path w="48099" h="78057">
                <a:moveTo>
                  <a:pt x="48099" y="77647"/>
                </a:moveTo>
                <a:lnTo>
                  <a:pt x="40188" y="0"/>
                </a:lnTo>
                <a:lnTo>
                  <a:pt x="30038" y="4406"/>
                </a:lnTo>
                <a:lnTo>
                  <a:pt x="16893" y="6986"/>
                </a:lnTo>
                <a:lnTo>
                  <a:pt x="850" y="7826"/>
                </a:lnTo>
                <a:lnTo>
                  <a:pt x="0" y="7826"/>
                </a:lnTo>
                <a:lnTo>
                  <a:pt x="7824" y="78057"/>
                </a:lnTo>
                <a:lnTo>
                  <a:pt x="33223" y="78057"/>
                </a:lnTo>
                <a:lnTo>
                  <a:pt x="48099" y="77647"/>
                </a:lnTo>
                <a:close/>
              </a:path>
            </a:pathLst>
          </a:custGeom>
          <a:solidFill>
            <a:srgbClr val="000000"/>
          </a:solidFill>
        </p:spPr>
        <p:txBody>
          <a:bodyPr wrap="square" lIns="0" tIns="0" rIns="0" bIns="0" rtlCol="0">
            <a:noAutofit/>
          </a:bodyPr>
          <a:lstStyle/>
          <a:p>
            <a:endParaRPr/>
          </a:p>
        </p:txBody>
      </p:sp>
      <p:sp>
        <p:nvSpPr>
          <p:cNvPr id="65" name="object 65"/>
          <p:cNvSpPr/>
          <p:nvPr/>
        </p:nvSpPr>
        <p:spPr>
          <a:xfrm>
            <a:off x="870584" y="1788159"/>
            <a:ext cx="293903" cy="346710"/>
          </a:xfrm>
          <a:custGeom>
            <a:avLst/>
            <a:gdLst/>
            <a:ahLst/>
            <a:cxnLst/>
            <a:rect l="l" t="t" r="r" b="b"/>
            <a:pathLst>
              <a:path w="293903" h="346710">
                <a:moveTo>
                  <a:pt x="0" y="0"/>
                </a:moveTo>
                <a:lnTo>
                  <a:pt x="12700" y="0"/>
                </a:lnTo>
                <a:lnTo>
                  <a:pt x="25400" y="0"/>
                </a:lnTo>
                <a:lnTo>
                  <a:pt x="38100" y="0"/>
                </a:lnTo>
                <a:lnTo>
                  <a:pt x="50800" y="0"/>
                </a:lnTo>
                <a:lnTo>
                  <a:pt x="63500" y="0"/>
                </a:lnTo>
                <a:lnTo>
                  <a:pt x="76200" y="0"/>
                </a:lnTo>
                <a:lnTo>
                  <a:pt x="88900" y="0"/>
                </a:lnTo>
                <a:lnTo>
                  <a:pt x="101600" y="0"/>
                </a:lnTo>
                <a:lnTo>
                  <a:pt x="114300" y="0"/>
                </a:lnTo>
                <a:lnTo>
                  <a:pt x="127000" y="0"/>
                </a:lnTo>
                <a:lnTo>
                  <a:pt x="139700" y="0"/>
                </a:lnTo>
                <a:lnTo>
                  <a:pt x="152400" y="0"/>
                </a:lnTo>
                <a:lnTo>
                  <a:pt x="177888" y="0"/>
                </a:lnTo>
                <a:lnTo>
                  <a:pt x="193475" y="522"/>
                </a:lnTo>
                <a:lnTo>
                  <a:pt x="207955" y="2098"/>
                </a:lnTo>
                <a:lnTo>
                  <a:pt x="221320" y="4737"/>
                </a:lnTo>
                <a:lnTo>
                  <a:pt x="233559" y="8449"/>
                </a:lnTo>
                <a:lnTo>
                  <a:pt x="244664" y="13244"/>
                </a:lnTo>
                <a:lnTo>
                  <a:pt x="254626" y="19132"/>
                </a:lnTo>
                <a:lnTo>
                  <a:pt x="263434" y="26124"/>
                </a:lnTo>
                <a:lnTo>
                  <a:pt x="273069" y="36678"/>
                </a:lnTo>
                <a:lnTo>
                  <a:pt x="279785" y="46697"/>
                </a:lnTo>
                <a:lnTo>
                  <a:pt x="285218" y="57757"/>
                </a:lnTo>
                <a:lnTo>
                  <a:pt x="289352" y="69871"/>
                </a:lnTo>
                <a:lnTo>
                  <a:pt x="292171" y="83051"/>
                </a:lnTo>
                <a:lnTo>
                  <a:pt x="293657" y="97312"/>
                </a:lnTo>
                <a:lnTo>
                  <a:pt x="293903" y="106426"/>
                </a:lnTo>
                <a:lnTo>
                  <a:pt x="293239" y="121134"/>
                </a:lnTo>
                <a:lnTo>
                  <a:pt x="291253" y="134865"/>
                </a:lnTo>
                <a:lnTo>
                  <a:pt x="287951" y="147626"/>
                </a:lnTo>
                <a:lnTo>
                  <a:pt x="283340" y="159429"/>
                </a:lnTo>
                <a:lnTo>
                  <a:pt x="277428" y="170280"/>
                </a:lnTo>
                <a:lnTo>
                  <a:pt x="270220" y="180191"/>
                </a:lnTo>
                <a:lnTo>
                  <a:pt x="262470" y="188468"/>
                </a:lnTo>
                <a:lnTo>
                  <a:pt x="254057" y="195477"/>
                </a:lnTo>
                <a:lnTo>
                  <a:pt x="244555" y="201535"/>
                </a:lnTo>
                <a:lnTo>
                  <a:pt x="233971" y="206644"/>
                </a:lnTo>
                <a:lnTo>
                  <a:pt x="222312" y="210806"/>
                </a:lnTo>
                <a:lnTo>
                  <a:pt x="209587" y="214026"/>
                </a:lnTo>
                <a:lnTo>
                  <a:pt x="195803" y="216305"/>
                </a:lnTo>
                <a:lnTo>
                  <a:pt x="180966" y="217648"/>
                </a:lnTo>
                <a:lnTo>
                  <a:pt x="166090" y="218059"/>
                </a:lnTo>
                <a:lnTo>
                  <a:pt x="153393" y="218058"/>
                </a:lnTo>
                <a:lnTo>
                  <a:pt x="140691" y="218059"/>
                </a:lnTo>
                <a:lnTo>
                  <a:pt x="127988" y="218059"/>
                </a:lnTo>
                <a:lnTo>
                  <a:pt x="115288" y="218059"/>
                </a:lnTo>
                <a:lnTo>
                  <a:pt x="107467" y="218059"/>
                </a:lnTo>
                <a:lnTo>
                  <a:pt x="107467" y="230768"/>
                </a:lnTo>
                <a:lnTo>
                  <a:pt x="107467" y="243471"/>
                </a:lnTo>
                <a:lnTo>
                  <a:pt x="107467" y="256169"/>
                </a:lnTo>
                <a:lnTo>
                  <a:pt x="107467" y="268865"/>
                </a:lnTo>
                <a:lnTo>
                  <a:pt x="107467" y="281559"/>
                </a:lnTo>
                <a:lnTo>
                  <a:pt x="107467" y="294253"/>
                </a:lnTo>
                <a:lnTo>
                  <a:pt x="107467" y="306948"/>
                </a:lnTo>
                <a:lnTo>
                  <a:pt x="107467" y="319646"/>
                </a:lnTo>
                <a:lnTo>
                  <a:pt x="107467" y="332349"/>
                </a:lnTo>
                <a:lnTo>
                  <a:pt x="107467" y="345057"/>
                </a:lnTo>
                <a:lnTo>
                  <a:pt x="107467" y="346710"/>
                </a:lnTo>
                <a:lnTo>
                  <a:pt x="94765" y="346710"/>
                </a:lnTo>
                <a:lnTo>
                  <a:pt x="82062" y="346710"/>
                </a:lnTo>
                <a:lnTo>
                  <a:pt x="69360" y="346710"/>
                </a:lnTo>
                <a:lnTo>
                  <a:pt x="56658" y="346710"/>
                </a:lnTo>
                <a:lnTo>
                  <a:pt x="43957" y="346710"/>
                </a:lnTo>
                <a:lnTo>
                  <a:pt x="31257" y="346710"/>
                </a:lnTo>
                <a:lnTo>
                  <a:pt x="18559" y="346710"/>
                </a:lnTo>
                <a:lnTo>
                  <a:pt x="5864" y="346710"/>
                </a:lnTo>
                <a:lnTo>
                  <a:pt x="0" y="346710"/>
                </a:lnTo>
                <a:lnTo>
                  <a:pt x="0" y="329374"/>
                </a:lnTo>
                <a:lnTo>
                  <a:pt x="0" y="312039"/>
                </a:lnTo>
                <a:lnTo>
                  <a:pt x="0" y="294703"/>
                </a:lnTo>
                <a:lnTo>
                  <a:pt x="0" y="277368"/>
                </a:lnTo>
                <a:lnTo>
                  <a:pt x="0" y="260032"/>
                </a:lnTo>
                <a:lnTo>
                  <a:pt x="0" y="242697"/>
                </a:lnTo>
                <a:lnTo>
                  <a:pt x="0" y="225361"/>
                </a:lnTo>
                <a:lnTo>
                  <a:pt x="0" y="208026"/>
                </a:lnTo>
                <a:lnTo>
                  <a:pt x="0" y="190690"/>
                </a:lnTo>
                <a:lnTo>
                  <a:pt x="0" y="173355"/>
                </a:lnTo>
                <a:lnTo>
                  <a:pt x="0" y="156019"/>
                </a:lnTo>
                <a:lnTo>
                  <a:pt x="0" y="138684"/>
                </a:lnTo>
                <a:lnTo>
                  <a:pt x="0" y="121348"/>
                </a:lnTo>
                <a:lnTo>
                  <a:pt x="0" y="104013"/>
                </a:lnTo>
                <a:lnTo>
                  <a:pt x="0" y="86677"/>
                </a:lnTo>
                <a:lnTo>
                  <a:pt x="0" y="69342"/>
                </a:lnTo>
                <a:lnTo>
                  <a:pt x="0" y="52006"/>
                </a:lnTo>
                <a:lnTo>
                  <a:pt x="0" y="34671"/>
                </a:lnTo>
                <a:lnTo>
                  <a:pt x="0" y="17335"/>
                </a:lnTo>
                <a:lnTo>
                  <a:pt x="0" y="0"/>
                </a:lnTo>
                <a:close/>
              </a:path>
            </a:pathLst>
          </a:custGeom>
          <a:ln w="9525">
            <a:solidFill>
              <a:srgbClr val="000000"/>
            </a:solidFill>
          </a:ln>
        </p:spPr>
        <p:txBody>
          <a:bodyPr wrap="square" lIns="0" tIns="0" rIns="0" bIns="0" rtlCol="0">
            <a:noAutofit/>
          </a:bodyPr>
          <a:lstStyle/>
          <a:p>
            <a:endParaRPr/>
          </a:p>
        </p:txBody>
      </p:sp>
      <p:sp>
        <p:nvSpPr>
          <p:cNvPr id="66" name="object 66"/>
          <p:cNvSpPr/>
          <p:nvPr/>
        </p:nvSpPr>
        <p:spPr>
          <a:xfrm>
            <a:off x="978052" y="1858644"/>
            <a:ext cx="82257" cy="77343"/>
          </a:xfrm>
          <a:custGeom>
            <a:avLst/>
            <a:gdLst/>
            <a:ahLst/>
            <a:cxnLst/>
            <a:rect l="l" t="t" r="r" b="b"/>
            <a:pathLst>
              <a:path w="82257" h="77343">
                <a:moveTo>
                  <a:pt x="0" y="77343"/>
                </a:moveTo>
                <a:lnTo>
                  <a:pt x="12700" y="77343"/>
                </a:lnTo>
                <a:lnTo>
                  <a:pt x="25400" y="77343"/>
                </a:lnTo>
                <a:lnTo>
                  <a:pt x="26250" y="77343"/>
                </a:lnTo>
                <a:lnTo>
                  <a:pt x="42293" y="76502"/>
                </a:lnTo>
                <a:lnTo>
                  <a:pt x="55438" y="73922"/>
                </a:lnTo>
                <a:lnTo>
                  <a:pt x="65588" y="69516"/>
                </a:lnTo>
                <a:lnTo>
                  <a:pt x="69710" y="66421"/>
                </a:lnTo>
                <a:lnTo>
                  <a:pt x="77983" y="56357"/>
                </a:lnTo>
                <a:lnTo>
                  <a:pt x="81934" y="44133"/>
                </a:lnTo>
                <a:lnTo>
                  <a:pt x="82257" y="38989"/>
                </a:lnTo>
                <a:lnTo>
                  <a:pt x="80272" y="26006"/>
                </a:lnTo>
                <a:lnTo>
                  <a:pt x="74322" y="14750"/>
                </a:lnTo>
                <a:lnTo>
                  <a:pt x="71374" y="11303"/>
                </a:lnTo>
                <a:lnTo>
                  <a:pt x="63158" y="5511"/>
                </a:lnTo>
                <a:lnTo>
                  <a:pt x="51526" y="1796"/>
                </a:lnTo>
                <a:lnTo>
                  <a:pt x="36426" y="115"/>
                </a:lnTo>
                <a:lnTo>
                  <a:pt x="30480" y="0"/>
                </a:lnTo>
                <a:lnTo>
                  <a:pt x="17794" y="0"/>
                </a:lnTo>
                <a:lnTo>
                  <a:pt x="5086" y="0"/>
                </a:lnTo>
                <a:lnTo>
                  <a:pt x="0" y="0"/>
                </a:lnTo>
                <a:lnTo>
                  <a:pt x="0" y="12700"/>
                </a:lnTo>
                <a:lnTo>
                  <a:pt x="0" y="25400"/>
                </a:lnTo>
                <a:lnTo>
                  <a:pt x="0" y="38100"/>
                </a:lnTo>
                <a:lnTo>
                  <a:pt x="0" y="50800"/>
                </a:lnTo>
                <a:lnTo>
                  <a:pt x="0" y="63500"/>
                </a:lnTo>
                <a:lnTo>
                  <a:pt x="0" y="76200"/>
                </a:lnTo>
                <a:lnTo>
                  <a:pt x="0" y="77343"/>
                </a:lnTo>
                <a:close/>
              </a:path>
            </a:pathLst>
          </a:custGeom>
          <a:ln w="9525">
            <a:solidFill>
              <a:srgbClr val="000000"/>
            </a:solidFill>
          </a:ln>
        </p:spPr>
        <p:txBody>
          <a:bodyPr wrap="square" lIns="0" tIns="0" rIns="0" bIns="0" rtlCol="0">
            <a:noAutofit/>
          </a:bodyPr>
          <a:lstStyle/>
          <a:p>
            <a:endParaRPr/>
          </a:p>
        </p:txBody>
      </p:sp>
      <p:sp>
        <p:nvSpPr>
          <p:cNvPr id="55" name="object 55"/>
          <p:cNvSpPr/>
          <p:nvPr/>
        </p:nvSpPr>
        <p:spPr>
          <a:xfrm>
            <a:off x="1217409" y="1788159"/>
            <a:ext cx="96405" cy="346710"/>
          </a:xfrm>
          <a:custGeom>
            <a:avLst/>
            <a:gdLst/>
            <a:ahLst/>
            <a:cxnLst/>
            <a:rect l="l" t="t" r="r" b="b"/>
            <a:pathLst>
              <a:path w="96405" h="346710">
                <a:moveTo>
                  <a:pt x="88900" y="0"/>
                </a:moveTo>
                <a:lnTo>
                  <a:pt x="0" y="0"/>
                </a:lnTo>
                <a:lnTo>
                  <a:pt x="0" y="346710"/>
                </a:lnTo>
                <a:lnTo>
                  <a:pt x="96405" y="346710"/>
                </a:lnTo>
                <a:lnTo>
                  <a:pt x="96405" y="0"/>
                </a:lnTo>
                <a:lnTo>
                  <a:pt x="88900" y="0"/>
                </a:lnTo>
                <a:close/>
              </a:path>
            </a:pathLst>
          </a:custGeom>
          <a:solidFill>
            <a:srgbClr val="000000"/>
          </a:solidFill>
        </p:spPr>
        <p:txBody>
          <a:bodyPr wrap="square" lIns="0" tIns="0" rIns="0" bIns="0" rtlCol="0">
            <a:noAutofit/>
          </a:bodyPr>
          <a:lstStyle/>
          <a:p>
            <a:endParaRPr/>
          </a:p>
        </p:txBody>
      </p:sp>
      <p:sp>
        <p:nvSpPr>
          <p:cNvPr id="56" name="object 56"/>
          <p:cNvSpPr/>
          <p:nvPr/>
        </p:nvSpPr>
        <p:spPr>
          <a:xfrm>
            <a:off x="1363472" y="1878076"/>
            <a:ext cx="288925" cy="262508"/>
          </a:xfrm>
          <a:custGeom>
            <a:avLst/>
            <a:gdLst/>
            <a:ahLst/>
            <a:cxnLst/>
            <a:rect l="l" t="t" r="r" b="b"/>
            <a:pathLst>
              <a:path w="288925" h="262508">
                <a:moveTo>
                  <a:pt x="177851" y="235396"/>
                </a:moveTo>
                <a:lnTo>
                  <a:pt x="188214" y="226059"/>
                </a:lnTo>
                <a:lnTo>
                  <a:pt x="189356" y="233425"/>
                </a:lnTo>
                <a:lnTo>
                  <a:pt x="190372" y="238632"/>
                </a:lnTo>
                <a:lnTo>
                  <a:pt x="191643" y="241934"/>
                </a:lnTo>
                <a:lnTo>
                  <a:pt x="192786" y="245491"/>
                </a:lnTo>
                <a:lnTo>
                  <a:pt x="195199" y="250444"/>
                </a:lnTo>
                <a:lnTo>
                  <a:pt x="198628" y="256794"/>
                </a:lnTo>
                <a:lnTo>
                  <a:pt x="288925" y="256794"/>
                </a:lnTo>
                <a:lnTo>
                  <a:pt x="287805" y="254412"/>
                </a:lnTo>
                <a:lnTo>
                  <a:pt x="282397" y="241583"/>
                </a:lnTo>
                <a:lnTo>
                  <a:pt x="279272" y="231012"/>
                </a:lnTo>
                <a:lnTo>
                  <a:pt x="278866" y="229251"/>
                </a:lnTo>
                <a:lnTo>
                  <a:pt x="277349" y="217967"/>
                </a:lnTo>
                <a:lnTo>
                  <a:pt x="276859" y="203326"/>
                </a:lnTo>
                <a:lnTo>
                  <a:pt x="276859" y="92455"/>
                </a:lnTo>
                <a:lnTo>
                  <a:pt x="276057" y="80378"/>
                </a:lnTo>
                <a:lnTo>
                  <a:pt x="273677" y="67881"/>
                </a:lnTo>
                <a:lnTo>
                  <a:pt x="269747" y="54991"/>
                </a:lnTo>
                <a:lnTo>
                  <a:pt x="265312" y="44589"/>
                </a:lnTo>
                <a:lnTo>
                  <a:pt x="258527" y="33751"/>
                </a:lnTo>
                <a:lnTo>
                  <a:pt x="250444" y="25019"/>
                </a:lnTo>
                <a:lnTo>
                  <a:pt x="242776" y="19027"/>
                </a:lnTo>
                <a:lnTo>
                  <a:pt x="231974" y="12798"/>
                </a:lnTo>
                <a:lnTo>
                  <a:pt x="219949" y="8027"/>
                </a:lnTo>
                <a:lnTo>
                  <a:pt x="206756" y="4699"/>
                </a:lnTo>
                <a:lnTo>
                  <a:pt x="191289" y="2483"/>
                </a:lnTo>
                <a:lnTo>
                  <a:pt x="179456" y="1389"/>
                </a:lnTo>
                <a:lnTo>
                  <a:pt x="166505" y="614"/>
                </a:lnTo>
                <a:lnTo>
                  <a:pt x="152446" y="152"/>
                </a:lnTo>
                <a:lnTo>
                  <a:pt x="137287" y="0"/>
                </a:lnTo>
                <a:lnTo>
                  <a:pt x="124375" y="226"/>
                </a:lnTo>
                <a:lnTo>
                  <a:pt x="111444" y="949"/>
                </a:lnTo>
                <a:lnTo>
                  <a:pt x="99022" y="2182"/>
                </a:lnTo>
                <a:lnTo>
                  <a:pt x="87122" y="3936"/>
                </a:lnTo>
                <a:lnTo>
                  <a:pt x="72809" y="6952"/>
                </a:lnTo>
                <a:lnTo>
                  <a:pt x="60646" y="10736"/>
                </a:lnTo>
                <a:lnTo>
                  <a:pt x="50800" y="15367"/>
                </a:lnTo>
                <a:lnTo>
                  <a:pt x="40081" y="22132"/>
                </a:lnTo>
                <a:lnTo>
                  <a:pt x="30264" y="30226"/>
                </a:lnTo>
                <a:lnTo>
                  <a:pt x="22606" y="39243"/>
                </a:lnTo>
                <a:lnTo>
                  <a:pt x="15795" y="51308"/>
                </a:lnTo>
                <a:lnTo>
                  <a:pt x="11177" y="63338"/>
                </a:lnTo>
                <a:lnTo>
                  <a:pt x="7493" y="77343"/>
                </a:lnTo>
                <a:lnTo>
                  <a:pt x="11022" y="77722"/>
                </a:lnTo>
                <a:lnTo>
                  <a:pt x="23645" y="79063"/>
                </a:lnTo>
                <a:lnTo>
                  <a:pt x="36277" y="80386"/>
                </a:lnTo>
                <a:lnTo>
                  <a:pt x="48915" y="81697"/>
                </a:lnTo>
                <a:lnTo>
                  <a:pt x="61554" y="83006"/>
                </a:lnTo>
                <a:lnTo>
                  <a:pt x="74191" y="84320"/>
                </a:lnTo>
                <a:lnTo>
                  <a:pt x="86821" y="85647"/>
                </a:lnTo>
                <a:lnTo>
                  <a:pt x="99440" y="86995"/>
                </a:lnTo>
                <a:lnTo>
                  <a:pt x="100002" y="85386"/>
                </a:lnTo>
                <a:lnTo>
                  <a:pt x="106341" y="72765"/>
                </a:lnTo>
                <a:lnTo>
                  <a:pt x="114300" y="64770"/>
                </a:lnTo>
                <a:lnTo>
                  <a:pt x="122344" y="60892"/>
                </a:lnTo>
                <a:lnTo>
                  <a:pt x="134541" y="58085"/>
                </a:lnTo>
                <a:lnTo>
                  <a:pt x="149733" y="57150"/>
                </a:lnTo>
                <a:lnTo>
                  <a:pt x="151561" y="57167"/>
                </a:lnTo>
                <a:lnTo>
                  <a:pt x="166024" y="59077"/>
                </a:lnTo>
                <a:lnTo>
                  <a:pt x="175514" y="64261"/>
                </a:lnTo>
                <a:lnTo>
                  <a:pt x="181132" y="74357"/>
                </a:lnTo>
                <a:lnTo>
                  <a:pt x="182880" y="89153"/>
                </a:lnTo>
                <a:lnTo>
                  <a:pt x="172488" y="93092"/>
                </a:lnTo>
                <a:lnTo>
                  <a:pt x="160365" y="97143"/>
                </a:lnTo>
                <a:lnTo>
                  <a:pt x="148844" y="100456"/>
                </a:lnTo>
                <a:lnTo>
                  <a:pt x="144588" y="101633"/>
                </a:lnTo>
                <a:lnTo>
                  <a:pt x="136171" y="103677"/>
                </a:lnTo>
                <a:lnTo>
                  <a:pt x="125369" y="106076"/>
                </a:lnTo>
                <a:lnTo>
                  <a:pt x="112178" y="108872"/>
                </a:lnTo>
                <a:lnTo>
                  <a:pt x="96594" y="112107"/>
                </a:lnTo>
                <a:lnTo>
                  <a:pt x="78612" y="115824"/>
                </a:lnTo>
                <a:lnTo>
                  <a:pt x="73187" y="116981"/>
                </a:lnTo>
                <a:lnTo>
                  <a:pt x="57902" y="120931"/>
                </a:lnTo>
                <a:lnTo>
                  <a:pt x="44577" y="125518"/>
                </a:lnTo>
                <a:lnTo>
                  <a:pt x="33252" y="130757"/>
                </a:lnTo>
                <a:lnTo>
                  <a:pt x="23968" y="136665"/>
                </a:lnTo>
                <a:lnTo>
                  <a:pt x="16764" y="143255"/>
                </a:lnTo>
                <a:lnTo>
                  <a:pt x="9782" y="152675"/>
                </a:lnTo>
                <a:lnTo>
                  <a:pt x="4372" y="163920"/>
                </a:lnTo>
                <a:lnTo>
                  <a:pt x="1099" y="176465"/>
                </a:lnTo>
                <a:lnTo>
                  <a:pt x="0" y="190373"/>
                </a:lnTo>
                <a:lnTo>
                  <a:pt x="231" y="196305"/>
                </a:lnTo>
                <a:lnTo>
                  <a:pt x="2474" y="209077"/>
                </a:lnTo>
                <a:lnTo>
                  <a:pt x="7089" y="220868"/>
                </a:lnTo>
                <a:lnTo>
                  <a:pt x="14060" y="231721"/>
                </a:lnTo>
                <a:lnTo>
                  <a:pt x="23368" y="241680"/>
                </a:lnTo>
                <a:lnTo>
                  <a:pt x="28534" y="245990"/>
                </a:lnTo>
                <a:lnTo>
                  <a:pt x="38246" y="251995"/>
                </a:lnTo>
                <a:lnTo>
                  <a:pt x="49410" y="256627"/>
                </a:lnTo>
                <a:lnTo>
                  <a:pt x="62009" y="259909"/>
                </a:lnTo>
                <a:lnTo>
                  <a:pt x="76024" y="261862"/>
                </a:lnTo>
                <a:lnTo>
                  <a:pt x="91440" y="262508"/>
                </a:lnTo>
                <a:lnTo>
                  <a:pt x="101746" y="262256"/>
                </a:lnTo>
                <a:lnTo>
                  <a:pt x="115066" y="261115"/>
                </a:lnTo>
                <a:lnTo>
                  <a:pt x="104393" y="201675"/>
                </a:lnTo>
                <a:lnTo>
                  <a:pt x="98933" y="196976"/>
                </a:lnTo>
                <a:lnTo>
                  <a:pt x="96393" y="190880"/>
                </a:lnTo>
                <a:lnTo>
                  <a:pt x="96393" y="176656"/>
                </a:lnTo>
                <a:lnTo>
                  <a:pt x="98933" y="170815"/>
                </a:lnTo>
                <a:lnTo>
                  <a:pt x="104393" y="165480"/>
                </a:lnTo>
                <a:lnTo>
                  <a:pt x="112958" y="159966"/>
                </a:lnTo>
                <a:lnTo>
                  <a:pt x="125058" y="155104"/>
                </a:lnTo>
                <a:lnTo>
                  <a:pt x="141478" y="150113"/>
                </a:lnTo>
                <a:lnTo>
                  <a:pt x="146567" y="148820"/>
                </a:lnTo>
                <a:lnTo>
                  <a:pt x="158968" y="145398"/>
                </a:lnTo>
                <a:lnTo>
                  <a:pt x="171078" y="141674"/>
                </a:lnTo>
                <a:lnTo>
                  <a:pt x="182880" y="137668"/>
                </a:lnTo>
                <a:lnTo>
                  <a:pt x="182756" y="158064"/>
                </a:lnTo>
                <a:lnTo>
                  <a:pt x="180960" y="171380"/>
                </a:lnTo>
                <a:lnTo>
                  <a:pt x="177165" y="182118"/>
                </a:lnTo>
                <a:lnTo>
                  <a:pt x="176226" y="183825"/>
                </a:lnTo>
                <a:lnTo>
                  <a:pt x="168568" y="193280"/>
                </a:lnTo>
                <a:lnTo>
                  <a:pt x="157480" y="201295"/>
                </a:lnTo>
                <a:lnTo>
                  <a:pt x="152460" y="203842"/>
                </a:lnTo>
                <a:lnTo>
                  <a:pt x="140345" y="207750"/>
                </a:lnTo>
                <a:lnTo>
                  <a:pt x="127692" y="259045"/>
                </a:lnTo>
                <a:lnTo>
                  <a:pt x="139596" y="256041"/>
                </a:lnTo>
                <a:lnTo>
                  <a:pt x="150749" y="252095"/>
                </a:lnTo>
                <a:lnTo>
                  <a:pt x="156923" y="249195"/>
                </a:lnTo>
                <a:lnTo>
                  <a:pt x="167393" y="243086"/>
                </a:lnTo>
                <a:lnTo>
                  <a:pt x="177851" y="235396"/>
                </a:lnTo>
                <a:close/>
              </a:path>
            </a:pathLst>
          </a:custGeom>
          <a:solidFill>
            <a:srgbClr val="000000"/>
          </a:solidFill>
        </p:spPr>
        <p:txBody>
          <a:bodyPr wrap="square" lIns="0" tIns="0" rIns="0" bIns="0" rtlCol="0">
            <a:noAutofit/>
          </a:bodyPr>
          <a:lstStyle/>
          <a:p>
            <a:endParaRPr/>
          </a:p>
        </p:txBody>
      </p:sp>
      <p:sp>
        <p:nvSpPr>
          <p:cNvPr id="57" name="object 57"/>
          <p:cNvSpPr/>
          <p:nvPr/>
        </p:nvSpPr>
        <p:spPr>
          <a:xfrm>
            <a:off x="1467866" y="2079752"/>
            <a:ext cx="35951" cy="59439"/>
          </a:xfrm>
          <a:custGeom>
            <a:avLst/>
            <a:gdLst/>
            <a:ahLst/>
            <a:cxnLst/>
            <a:rect l="l" t="t" r="r" b="b"/>
            <a:pathLst>
              <a:path w="35951" h="59439">
                <a:moveTo>
                  <a:pt x="35951" y="6074"/>
                </a:moveTo>
                <a:lnTo>
                  <a:pt x="23114" y="7366"/>
                </a:lnTo>
                <a:lnTo>
                  <a:pt x="12953" y="7366"/>
                </a:lnTo>
                <a:lnTo>
                  <a:pt x="5080" y="5079"/>
                </a:lnTo>
                <a:lnTo>
                  <a:pt x="0" y="0"/>
                </a:lnTo>
                <a:lnTo>
                  <a:pt x="10672" y="59439"/>
                </a:lnTo>
                <a:lnTo>
                  <a:pt x="23298" y="57369"/>
                </a:lnTo>
                <a:lnTo>
                  <a:pt x="35951" y="6074"/>
                </a:lnTo>
                <a:close/>
              </a:path>
            </a:pathLst>
          </a:custGeom>
          <a:solidFill>
            <a:srgbClr val="000000"/>
          </a:solidFill>
        </p:spPr>
        <p:txBody>
          <a:bodyPr wrap="square" lIns="0" tIns="0" rIns="0" bIns="0" rtlCol="0">
            <a:noAutofit/>
          </a:bodyPr>
          <a:lstStyle/>
          <a:p>
            <a:endParaRPr/>
          </a:p>
        </p:txBody>
      </p:sp>
      <p:sp>
        <p:nvSpPr>
          <p:cNvPr id="58" name="object 58"/>
          <p:cNvSpPr/>
          <p:nvPr/>
        </p:nvSpPr>
        <p:spPr>
          <a:xfrm>
            <a:off x="1217409" y="1788159"/>
            <a:ext cx="96405" cy="346710"/>
          </a:xfrm>
          <a:custGeom>
            <a:avLst/>
            <a:gdLst/>
            <a:ahLst/>
            <a:cxnLst/>
            <a:rect l="l" t="t" r="r" b="b"/>
            <a:pathLst>
              <a:path w="96405" h="346710">
                <a:moveTo>
                  <a:pt x="0" y="0"/>
                </a:moveTo>
                <a:lnTo>
                  <a:pt x="12702" y="0"/>
                </a:lnTo>
                <a:lnTo>
                  <a:pt x="25404" y="0"/>
                </a:lnTo>
                <a:lnTo>
                  <a:pt x="38104" y="0"/>
                </a:lnTo>
                <a:lnTo>
                  <a:pt x="50804" y="0"/>
                </a:lnTo>
                <a:lnTo>
                  <a:pt x="63503" y="0"/>
                </a:lnTo>
                <a:lnTo>
                  <a:pt x="76202" y="0"/>
                </a:lnTo>
                <a:lnTo>
                  <a:pt x="88900" y="0"/>
                </a:lnTo>
                <a:lnTo>
                  <a:pt x="96405" y="0"/>
                </a:lnTo>
                <a:lnTo>
                  <a:pt x="96405" y="17335"/>
                </a:lnTo>
                <a:lnTo>
                  <a:pt x="96405" y="34671"/>
                </a:lnTo>
                <a:lnTo>
                  <a:pt x="96405" y="52006"/>
                </a:lnTo>
                <a:lnTo>
                  <a:pt x="96405" y="69342"/>
                </a:lnTo>
                <a:lnTo>
                  <a:pt x="96405" y="86677"/>
                </a:lnTo>
                <a:lnTo>
                  <a:pt x="96405" y="104013"/>
                </a:lnTo>
                <a:lnTo>
                  <a:pt x="96405" y="121348"/>
                </a:lnTo>
                <a:lnTo>
                  <a:pt x="96405" y="138684"/>
                </a:lnTo>
                <a:lnTo>
                  <a:pt x="96405" y="156019"/>
                </a:lnTo>
                <a:lnTo>
                  <a:pt x="96405" y="173355"/>
                </a:lnTo>
                <a:lnTo>
                  <a:pt x="96405" y="190690"/>
                </a:lnTo>
                <a:lnTo>
                  <a:pt x="96405" y="208026"/>
                </a:lnTo>
                <a:lnTo>
                  <a:pt x="96405" y="225361"/>
                </a:lnTo>
                <a:lnTo>
                  <a:pt x="96405" y="242697"/>
                </a:lnTo>
                <a:lnTo>
                  <a:pt x="96405" y="260032"/>
                </a:lnTo>
                <a:lnTo>
                  <a:pt x="96405" y="277368"/>
                </a:lnTo>
                <a:lnTo>
                  <a:pt x="96405" y="294703"/>
                </a:lnTo>
                <a:lnTo>
                  <a:pt x="96405" y="312039"/>
                </a:lnTo>
                <a:lnTo>
                  <a:pt x="96405" y="329374"/>
                </a:lnTo>
                <a:lnTo>
                  <a:pt x="96405" y="346710"/>
                </a:lnTo>
                <a:lnTo>
                  <a:pt x="83707" y="346710"/>
                </a:lnTo>
                <a:lnTo>
                  <a:pt x="71008" y="346710"/>
                </a:lnTo>
                <a:lnTo>
                  <a:pt x="58309" y="346710"/>
                </a:lnTo>
                <a:lnTo>
                  <a:pt x="45610" y="346710"/>
                </a:lnTo>
                <a:lnTo>
                  <a:pt x="32910" y="346710"/>
                </a:lnTo>
                <a:lnTo>
                  <a:pt x="20209" y="346710"/>
                </a:lnTo>
                <a:lnTo>
                  <a:pt x="7507" y="346710"/>
                </a:lnTo>
                <a:lnTo>
                  <a:pt x="0" y="346710"/>
                </a:lnTo>
                <a:lnTo>
                  <a:pt x="0" y="329374"/>
                </a:lnTo>
                <a:lnTo>
                  <a:pt x="0" y="312039"/>
                </a:lnTo>
                <a:lnTo>
                  <a:pt x="0" y="294703"/>
                </a:lnTo>
                <a:lnTo>
                  <a:pt x="0" y="277368"/>
                </a:lnTo>
                <a:lnTo>
                  <a:pt x="0" y="260032"/>
                </a:lnTo>
                <a:lnTo>
                  <a:pt x="0" y="242697"/>
                </a:lnTo>
                <a:lnTo>
                  <a:pt x="0" y="225361"/>
                </a:lnTo>
                <a:lnTo>
                  <a:pt x="0" y="208026"/>
                </a:lnTo>
                <a:lnTo>
                  <a:pt x="0" y="190690"/>
                </a:lnTo>
                <a:lnTo>
                  <a:pt x="0" y="173355"/>
                </a:lnTo>
                <a:lnTo>
                  <a:pt x="0" y="156019"/>
                </a:lnTo>
                <a:lnTo>
                  <a:pt x="0" y="138684"/>
                </a:lnTo>
                <a:lnTo>
                  <a:pt x="0" y="121348"/>
                </a:lnTo>
                <a:lnTo>
                  <a:pt x="0" y="104013"/>
                </a:lnTo>
                <a:lnTo>
                  <a:pt x="0" y="86677"/>
                </a:lnTo>
                <a:lnTo>
                  <a:pt x="0" y="69342"/>
                </a:lnTo>
                <a:lnTo>
                  <a:pt x="0" y="52006"/>
                </a:lnTo>
                <a:lnTo>
                  <a:pt x="0" y="34671"/>
                </a:lnTo>
                <a:lnTo>
                  <a:pt x="0" y="17335"/>
                </a:lnTo>
                <a:lnTo>
                  <a:pt x="0" y="0"/>
                </a:lnTo>
                <a:close/>
              </a:path>
            </a:pathLst>
          </a:custGeom>
          <a:ln w="9525">
            <a:solidFill>
              <a:srgbClr val="000000"/>
            </a:solidFill>
          </a:ln>
        </p:spPr>
        <p:txBody>
          <a:bodyPr wrap="square" lIns="0" tIns="0" rIns="0" bIns="0" rtlCol="0">
            <a:noAutofit/>
          </a:bodyPr>
          <a:lstStyle/>
          <a:p>
            <a:endParaRPr/>
          </a:p>
        </p:txBody>
      </p:sp>
      <p:sp>
        <p:nvSpPr>
          <p:cNvPr id="59" name="object 59"/>
          <p:cNvSpPr/>
          <p:nvPr/>
        </p:nvSpPr>
        <p:spPr>
          <a:xfrm>
            <a:off x="1697989" y="1878076"/>
            <a:ext cx="265303" cy="256794"/>
          </a:xfrm>
          <a:custGeom>
            <a:avLst/>
            <a:gdLst/>
            <a:ahLst/>
            <a:cxnLst/>
            <a:rect l="l" t="t" r="r" b="b"/>
            <a:pathLst>
              <a:path w="265303" h="256794">
                <a:moveTo>
                  <a:pt x="96139" y="136144"/>
                </a:moveTo>
                <a:lnTo>
                  <a:pt x="96664" y="122175"/>
                </a:lnTo>
                <a:lnTo>
                  <a:pt x="98658" y="108123"/>
                </a:lnTo>
                <a:lnTo>
                  <a:pt x="102128" y="96942"/>
                </a:lnTo>
                <a:lnTo>
                  <a:pt x="107061" y="88646"/>
                </a:lnTo>
                <a:lnTo>
                  <a:pt x="111364" y="84179"/>
                </a:lnTo>
                <a:lnTo>
                  <a:pt x="122315" y="77631"/>
                </a:lnTo>
                <a:lnTo>
                  <a:pt x="135382" y="75437"/>
                </a:lnTo>
                <a:lnTo>
                  <a:pt x="136517" y="75450"/>
                </a:lnTo>
                <a:lnTo>
                  <a:pt x="149881" y="78010"/>
                </a:lnTo>
                <a:lnTo>
                  <a:pt x="159893" y="85090"/>
                </a:lnTo>
                <a:lnTo>
                  <a:pt x="163981" y="91486"/>
                </a:lnTo>
                <a:lnTo>
                  <a:pt x="167487" y="103259"/>
                </a:lnTo>
                <a:lnTo>
                  <a:pt x="168656" y="118745"/>
                </a:lnTo>
                <a:lnTo>
                  <a:pt x="168656" y="256794"/>
                </a:lnTo>
                <a:lnTo>
                  <a:pt x="265303" y="256794"/>
                </a:lnTo>
                <a:lnTo>
                  <a:pt x="265301" y="96261"/>
                </a:lnTo>
                <a:lnTo>
                  <a:pt x="264602" y="80630"/>
                </a:lnTo>
                <a:lnTo>
                  <a:pt x="262656" y="66423"/>
                </a:lnTo>
                <a:lnTo>
                  <a:pt x="259485" y="53629"/>
                </a:lnTo>
                <a:lnTo>
                  <a:pt x="255109" y="42237"/>
                </a:lnTo>
                <a:lnTo>
                  <a:pt x="249548" y="32238"/>
                </a:lnTo>
                <a:lnTo>
                  <a:pt x="242824" y="23622"/>
                </a:lnTo>
                <a:lnTo>
                  <a:pt x="231029" y="13507"/>
                </a:lnTo>
                <a:lnTo>
                  <a:pt x="220255" y="7550"/>
                </a:lnTo>
                <a:lnTo>
                  <a:pt x="208187" y="3335"/>
                </a:lnTo>
                <a:lnTo>
                  <a:pt x="194836" y="828"/>
                </a:lnTo>
                <a:lnTo>
                  <a:pt x="180212" y="0"/>
                </a:lnTo>
                <a:lnTo>
                  <a:pt x="179797" y="0"/>
                </a:lnTo>
                <a:lnTo>
                  <a:pt x="165764" y="676"/>
                </a:lnTo>
                <a:lnTo>
                  <a:pt x="152777" y="2656"/>
                </a:lnTo>
                <a:lnTo>
                  <a:pt x="140895" y="5975"/>
                </a:lnTo>
                <a:lnTo>
                  <a:pt x="130175" y="10668"/>
                </a:lnTo>
                <a:lnTo>
                  <a:pt x="118005" y="18359"/>
                </a:lnTo>
                <a:lnTo>
                  <a:pt x="108447" y="26121"/>
                </a:lnTo>
                <a:lnTo>
                  <a:pt x="98954" y="35466"/>
                </a:lnTo>
                <a:lnTo>
                  <a:pt x="89535" y="46481"/>
                </a:lnTo>
                <a:lnTo>
                  <a:pt x="89535" y="5587"/>
                </a:lnTo>
                <a:lnTo>
                  <a:pt x="0" y="5587"/>
                </a:lnTo>
                <a:lnTo>
                  <a:pt x="0" y="256794"/>
                </a:lnTo>
                <a:lnTo>
                  <a:pt x="96139" y="256794"/>
                </a:lnTo>
                <a:lnTo>
                  <a:pt x="96139" y="136144"/>
                </a:lnTo>
                <a:close/>
              </a:path>
            </a:pathLst>
          </a:custGeom>
          <a:solidFill>
            <a:srgbClr val="000000"/>
          </a:solidFill>
        </p:spPr>
        <p:txBody>
          <a:bodyPr wrap="square" lIns="0" tIns="0" rIns="0" bIns="0" rtlCol="0">
            <a:noAutofit/>
          </a:bodyPr>
          <a:lstStyle/>
          <a:p>
            <a:endParaRPr/>
          </a:p>
        </p:txBody>
      </p:sp>
      <p:sp>
        <p:nvSpPr>
          <p:cNvPr id="60" name="object 60"/>
          <p:cNvSpPr/>
          <p:nvPr/>
        </p:nvSpPr>
        <p:spPr>
          <a:xfrm>
            <a:off x="1363472" y="1878076"/>
            <a:ext cx="288925" cy="262508"/>
          </a:xfrm>
          <a:custGeom>
            <a:avLst/>
            <a:gdLst/>
            <a:ahLst/>
            <a:cxnLst/>
            <a:rect l="l" t="t" r="r" b="b"/>
            <a:pathLst>
              <a:path w="288925" h="262508">
                <a:moveTo>
                  <a:pt x="99440" y="86995"/>
                </a:moveTo>
                <a:lnTo>
                  <a:pt x="86821" y="85647"/>
                </a:lnTo>
                <a:lnTo>
                  <a:pt x="74191" y="84320"/>
                </a:lnTo>
                <a:lnTo>
                  <a:pt x="61554" y="83006"/>
                </a:lnTo>
                <a:lnTo>
                  <a:pt x="48915" y="81697"/>
                </a:lnTo>
                <a:lnTo>
                  <a:pt x="36277" y="80386"/>
                </a:lnTo>
                <a:lnTo>
                  <a:pt x="23645" y="79063"/>
                </a:lnTo>
                <a:lnTo>
                  <a:pt x="11022" y="77722"/>
                </a:lnTo>
                <a:lnTo>
                  <a:pt x="7493" y="77343"/>
                </a:lnTo>
                <a:lnTo>
                  <a:pt x="11177" y="63338"/>
                </a:lnTo>
                <a:lnTo>
                  <a:pt x="15795" y="51308"/>
                </a:lnTo>
                <a:lnTo>
                  <a:pt x="21256" y="41253"/>
                </a:lnTo>
                <a:lnTo>
                  <a:pt x="30264" y="30226"/>
                </a:lnTo>
                <a:lnTo>
                  <a:pt x="40081" y="22132"/>
                </a:lnTo>
                <a:lnTo>
                  <a:pt x="50800" y="15367"/>
                </a:lnTo>
                <a:lnTo>
                  <a:pt x="60646" y="10736"/>
                </a:lnTo>
                <a:lnTo>
                  <a:pt x="72809" y="6952"/>
                </a:lnTo>
                <a:lnTo>
                  <a:pt x="87122" y="3936"/>
                </a:lnTo>
                <a:lnTo>
                  <a:pt x="99022" y="2182"/>
                </a:lnTo>
                <a:lnTo>
                  <a:pt x="111444" y="949"/>
                </a:lnTo>
                <a:lnTo>
                  <a:pt x="124375" y="226"/>
                </a:lnTo>
                <a:lnTo>
                  <a:pt x="137287" y="0"/>
                </a:lnTo>
                <a:lnTo>
                  <a:pt x="152446" y="152"/>
                </a:lnTo>
                <a:lnTo>
                  <a:pt x="166505" y="614"/>
                </a:lnTo>
                <a:lnTo>
                  <a:pt x="179456" y="1389"/>
                </a:lnTo>
                <a:lnTo>
                  <a:pt x="191289" y="2483"/>
                </a:lnTo>
                <a:lnTo>
                  <a:pt x="201996" y="3899"/>
                </a:lnTo>
                <a:lnTo>
                  <a:pt x="219949" y="8027"/>
                </a:lnTo>
                <a:lnTo>
                  <a:pt x="231974" y="12798"/>
                </a:lnTo>
                <a:lnTo>
                  <a:pt x="242776" y="19027"/>
                </a:lnTo>
                <a:lnTo>
                  <a:pt x="250444" y="25019"/>
                </a:lnTo>
                <a:lnTo>
                  <a:pt x="258527" y="33751"/>
                </a:lnTo>
                <a:lnTo>
                  <a:pt x="265312" y="44589"/>
                </a:lnTo>
                <a:lnTo>
                  <a:pt x="269747" y="54991"/>
                </a:lnTo>
                <a:lnTo>
                  <a:pt x="273677" y="67881"/>
                </a:lnTo>
                <a:lnTo>
                  <a:pt x="276057" y="80378"/>
                </a:lnTo>
                <a:lnTo>
                  <a:pt x="276859" y="92455"/>
                </a:lnTo>
                <a:lnTo>
                  <a:pt x="276859" y="105155"/>
                </a:lnTo>
                <a:lnTo>
                  <a:pt x="276859" y="117855"/>
                </a:lnTo>
                <a:lnTo>
                  <a:pt x="276860" y="130555"/>
                </a:lnTo>
                <a:lnTo>
                  <a:pt x="276859" y="143255"/>
                </a:lnTo>
                <a:lnTo>
                  <a:pt x="276859" y="155955"/>
                </a:lnTo>
                <a:lnTo>
                  <a:pt x="276859" y="168655"/>
                </a:lnTo>
                <a:lnTo>
                  <a:pt x="276860" y="181355"/>
                </a:lnTo>
                <a:lnTo>
                  <a:pt x="276859" y="194055"/>
                </a:lnTo>
                <a:lnTo>
                  <a:pt x="276859" y="203326"/>
                </a:lnTo>
                <a:lnTo>
                  <a:pt x="277349" y="217967"/>
                </a:lnTo>
                <a:lnTo>
                  <a:pt x="278866" y="229251"/>
                </a:lnTo>
                <a:lnTo>
                  <a:pt x="282397" y="241583"/>
                </a:lnTo>
                <a:lnTo>
                  <a:pt x="287805" y="254412"/>
                </a:lnTo>
                <a:lnTo>
                  <a:pt x="288925" y="256794"/>
                </a:lnTo>
                <a:lnTo>
                  <a:pt x="276225" y="256794"/>
                </a:lnTo>
                <a:lnTo>
                  <a:pt x="263525" y="256793"/>
                </a:lnTo>
                <a:lnTo>
                  <a:pt x="250825" y="256794"/>
                </a:lnTo>
                <a:lnTo>
                  <a:pt x="238125" y="256794"/>
                </a:lnTo>
                <a:lnTo>
                  <a:pt x="225425" y="256794"/>
                </a:lnTo>
                <a:lnTo>
                  <a:pt x="212725" y="256794"/>
                </a:lnTo>
                <a:lnTo>
                  <a:pt x="200025" y="256794"/>
                </a:lnTo>
                <a:lnTo>
                  <a:pt x="198628" y="256794"/>
                </a:lnTo>
                <a:lnTo>
                  <a:pt x="195199" y="250444"/>
                </a:lnTo>
                <a:lnTo>
                  <a:pt x="192786" y="245491"/>
                </a:lnTo>
                <a:lnTo>
                  <a:pt x="191643" y="241934"/>
                </a:lnTo>
                <a:lnTo>
                  <a:pt x="190372" y="238632"/>
                </a:lnTo>
                <a:lnTo>
                  <a:pt x="189356" y="233425"/>
                </a:lnTo>
                <a:lnTo>
                  <a:pt x="188214" y="226059"/>
                </a:lnTo>
                <a:lnTo>
                  <a:pt x="177851" y="235396"/>
                </a:lnTo>
                <a:lnTo>
                  <a:pt x="167393" y="243086"/>
                </a:lnTo>
                <a:lnTo>
                  <a:pt x="156923" y="249195"/>
                </a:lnTo>
                <a:lnTo>
                  <a:pt x="150749" y="252095"/>
                </a:lnTo>
                <a:lnTo>
                  <a:pt x="139596" y="256041"/>
                </a:lnTo>
                <a:lnTo>
                  <a:pt x="127692" y="259045"/>
                </a:lnTo>
                <a:lnTo>
                  <a:pt x="115066" y="261115"/>
                </a:lnTo>
                <a:lnTo>
                  <a:pt x="101746" y="262256"/>
                </a:lnTo>
                <a:lnTo>
                  <a:pt x="91440" y="262508"/>
                </a:lnTo>
                <a:lnTo>
                  <a:pt x="76024" y="261862"/>
                </a:lnTo>
                <a:lnTo>
                  <a:pt x="62009" y="259909"/>
                </a:lnTo>
                <a:lnTo>
                  <a:pt x="49410" y="256627"/>
                </a:lnTo>
                <a:lnTo>
                  <a:pt x="38246" y="251995"/>
                </a:lnTo>
                <a:lnTo>
                  <a:pt x="28534" y="245990"/>
                </a:lnTo>
                <a:lnTo>
                  <a:pt x="23368" y="241680"/>
                </a:lnTo>
                <a:lnTo>
                  <a:pt x="14060" y="231721"/>
                </a:lnTo>
                <a:lnTo>
                  <a:pt x="7089" y="220868"/>
                </a:lnTo>
                <a:lnTo>
                  <a:pt x="2474" y="209077"/>
                </a:lnTo>
                <a:lnTo>
                  <a:pt x="231" y="196305"/>
                </a:lnTo>
                <a:lnTo>
                  <a:pt x="0" y="190373"/>
                </a:lnTo>
                <a:lnTo>
                  <a:pt x="1099" y="176465"/>
                </a:lnTo>
                <a:lnTo>
                  <a:pt x="4372" y="163920"/>
                </a:lnTo>
                <a:lnTo>
                  <a:pt x="9782" y="152675"/>
                </a:lnTo>
                <a:lnTo>
                  <a:pt x="16764" y="143255"/>
                </a:lnTo>
                <a:lnTo>
                  <a:pt x="23968" y="136665"/>
                </a:lnTo>
                <a:lnTo>
                  <a:pt x="33252" y="130757"/>
                </a:lnTo>
                <a:lnTo>
                  <a:pt x="44577" y="125518"/>
                </a:lnTo>
                <a:lnTo>
                  <a:pt x="57902" y="120931"/>
                </a:lnTo>
                <a:lnTo>
                  <a:pt x="73187" y="116981"/>
                </a:lnTo>
                <a:lnTo>
                  <a:pt x="96594" y="112107"/>
                </a:lnTo>
                <a:lnTo>
                  <a:pt x="112178" y="108872"/>
                </a:lnTo>
                <a:lnTo>
                  <a:pt x="125369" y="106076"/>
                </a:lnTo>
                <a:lnTo>
                  <a:pt x="136171" y="103677"/>
                </a:lnTo>
                <a:lnTo>
                  <a:pt x="144588" y="101633"/>
                </a:lnTo>
                <a:lnTo>
                  <a:pt x="148844" y="100456"/>
                </a:lnTo>
                <a:lnTo>
                  <a:pt x="160365" y="97143"/>
                </a:lnTo>
                <a:lnTo>
                  <a:pt x="172488" y="93092"/>
                </a:lnTo>
                <a:lnTo>
                  <a:pt x="182880" y="89153"/>
                </a:lnTo>
                <a:lnTo>
                  <a:pt x="181132" y="74357"/>
                </a:lnTo>
                <a:lnTo>
                  <a:pt x="175830" y="64578"/>
                </a:lnTo>
                <a:lnTo>
                  <a:pt x="166024" y="59077"/>
                </a:lnTo>
                <a:lnTo>
                  <a:pt x="151561" y="57167"/>
                </a:lnTo>
                <a:lnTo>
                  <a:pt x="149733" y="57150"/>
                </a:lnTo>
                <a:lnTo>
                  <a:pt x="134541" y="58085"/>
                </a:lnTo>
                <a:lnTo>
                  <a:pt x="122344" y="60892"/>
                </a:lnTo>
                <a:lnTo>
                  <a:pt x="114300" y="64770"/>
                </a:lnTo>
                <a:lnTo>
                  <a:pt x="106341" y="72765"/>
                </a:lnTo>
                <a:lnTo>
                  <a:pt x="100002" y="85386"/>
                </a:lnTo>
                <a:lnTo>
                  <a:pt x="99440" y="86995"/>
                </a:lnTo>
                <a:close/>
              </a:path>
            </a:pathLst>
          </a:custGeom>
          <a:ln w="9525">
            <a:solidFill>
              <a:srgbClr val="000000"/>
            </a:solidFill>
          </a:ln>
        </p:spPr>
        <p:txBody>
          <a:bodyPr wrap="square" lIns="0" tIns="0" rIns="0" bIns="0" rtlCol="0">
            <a:noAutofit/>
          </a:bodyPr>
          <a:lstStyle/>
          <a:p>
            <a:endParaRPr/>
          </a:p>
        </p:txBody>
      </p:sp>
      <p:sp>
        <p:nvSpPr>
          <p:cNvPr id="61" name="object 61"/>
          <p:cNvSpPr/>
          <p:nvPr/>
        </p:nvSpPr>
        <p:spPr>
          <a:xfrm>
            <a:off x="1459865" y="2015744"/>
            <a:ext cx="86487" cy="71374"/>
          </a:xfrm>
          <a:custGeom>
            <a:avLst/>
            <a:gdLst/>
            <a:ahLst/>
            <a:cxnLst/>
            <a:rect l="l" t="t" r="r" b="b"/>
            <a:pathLst>
              <a:path w="86487" h="71374">
                <a:moveTo>
                  <a:pt x="86487" y="0"/>
                </a:moveTo>
                <a:lnTo>
                  <a:pt x="74685" y="4006"/>
                </a:lnTo>
                <a:lnTo>
                  <a:pt x="62575" y="7730"/>
                </a:lnTo>
                <a:lnTo>
                  <a:pt x="50174" y="11152"/>
                </a:lnTo>
                <a:lnTo>
                  <a:pt x="45084" y="12445"/>
                </a:lnTo>
                <a:lnTo>
                  <a:pt x="28665" y="17436"/>
                </a:lnTo>
                <a:lnTo>
                  <a:pt x="16565" y="22298"/>
                </a:lnTo>
                <a:lnTo>
                  <a:pt x="8833" y="27056"/>
                </a:lnTo>
                <a:lnTo>
                  <a:pt x="8000" y="27812"/>
                </a:lnTo>
                <a:lnTo>
                  <a:pt x="2540" y="33147"/>
                </a:lnTo>
                <a:lnTo>
                  <a:pt x="0" y="38988"/>
                </a:lnTo>
                <a:lnTo>
                  <a:pt x="0" y="45592"/>
                </a:lnTo>
                <a:lnTo>
                  <a:pt x="0" y="53212"/>
                </a:lnTo>
                <a:lnTo>
                  <a:pt x="2540" y="59308"/>
                </a:lnTo>
                <a:lnTo>
                  <a:pt x="8000" y="64007"/>
                </a:lnTo>
                <a:lnTo>
                  <a:pt x="13081" y="69087"/>
                </a:lnTo>
                <a:lnTo>
                  <a:pt x="20954" y="71374"/>
                </a:lnTo>
                <a:lnTo>
                  <a:pt x="31115" y="71374"/>
                </a:lnTo>
                <a:lnTo>
                  <a:pt x="43952" y="70082"/>
                </a:lnTo>
                <a:lnTo>
                  <a:pt x="56067" y="66174"/>
                </a:lnTo>
                <a:lnTo>
                  <a:pt x="61087" y="63626"/>
                </a:lnTo>
                <a:lnTo>
                  <a:pt x="72175" y="55612"/>
                </a:lnTo>
                <a:lnTo>
                  <a:pt x="79833" y="46157"/>
                </a:lnTo>
                <a:lnTo>
                  <a:pt x="84567" y="33712"/>
                </a:lnTo>
                <a:lnTo>
                  <a:pt x="86363" y="20396"/>
                </a:lnTo>
                <a:lnTo>
                  <a:pt x="86487" y="15366"/>
                </a:lnTo>
                <a:lnTo>
                  <a:pt x="86487" y="10159"/>
                </a:lnTo>
                <a:lnTo>
                  <a:pt x="86487" y="5079"/>
                </a:lnTo>
                <a:lnTo>
                  <a:pt x="86487" y="0"/>
                </a:lnTo>
                <a:close/>
              </a:path>
            </a:pathLst>
          </a:custGeom>
          <a:ln w="9525">
            <a:solidFill>
              <a:srgbClr val="000000"/>
            </a:solidFill>
          </a:ln>
        </p:spPr>
        <p:txBody>
          <a:bodyPr wrap="square" lIns="0" tIns="0" rIns="0" bIns="0" rtlCol="0">
            <a:noAutofit/>
          </a:bodyPr>
          <a:lstStyle/>
          <a:p>
            <a:endParaRPr/>
          </a:p>
        </p:txBody>
      </p:sp>
      <p:sp>
        <p:nvSpPr>
          <p:cNvPr id="62" name="object 62"/>
          <p:cNvSpPr/>
          <p:nvPr/>
        </p:nvSpPr>
        <p:spPr>
          <a:xfrm>
            <a:off x="1697989" y="1878076"/>
            <a:ext cx="265303" cy="256794"/>
          </a:xfrm>
          <a:custGeom>
            <a:avLst/>
            <a:gdLst/>
            <a:ahLst/>
            <a:cxnLst/>
            <a:rect l="l" t="t" r="r" b="b"/>
            <a:pathLst>
              <a:path w="265303" h="256794">
                <a:moveTo>
                  <a:pt x="0" y="5587"/>
                </a:moveTo>
                <a:lnTo>
                  <a:pt x="12700" y="5587"/>
                </a:lnTo>
                <a:lnTo>
                  <a:pt x="25400" y="5587"/>
                </a:lnTo>
                <a:lnTo>
                  <a:pt x="38100" y="5588"/>
                </a:lnTo>
                <a:lnTo>
                  <a:pt x="50800" y="5587"/>
                </a:lnTo>
                <a:lnTo>
                  <a:pt x="63500" y="5587"/>
                </a:lnTo>
                <a:lnTo>
                  <a:pt x="76200" y="5588"/>
                </a:lnTo>
                <a:lnTo>
                  <a:pt x="88900" y="5587"/>
                </a:lnTo>
                <a:lnTo>
                  <a:pt x="89535" y="5587"/>
                </a:lnTo>
                <a:lnTo>
                  <a:pt x="89535" y="18333"/>
                </a:lnTo>
                <a:lnTo>
                  <a:pt x="89535" y="31029"/>
                </a:lnTo>
                <a:lnTo>
                  <a:pt x="89535" y="43696"/>
                </a:lnTo>
                <a:lnTo>
                  <a:pt x="89535" y="46481"/>
                </a:lnTo>
                <a:lnTo>
                  <a:pt x="98954" y="35466"/>
                </a:lnTo>
                <a:lnTo>
                  <a:pt x="108447" y="26121"/>
                </a:lnTo>
                <a:lnTo>
                  <a:pt x="118005" y="18359"/>
                </a:lnTo>
                <a:lnTo>
                  <a:pt x="127617" y="12091"/>
                </a:lnTo>
                <a:lnTo>
                  <a:pt x="140895" y="5975"/>
                </a:lnTo>
                <a:lnTo>
                  <a:pt x="152777" y="2656"/>
                </a:lnTo>
                <a:lnTo>
                  <a:pt x="165764" y="676"/>
                </a:lnTo>
                <a:lnTo>
                  <a:pt x="179797" y="0"/>
                </a:lnTo>
                <a:lnTo>
                  <a:pt x="180213" y="0"/>
                </a:lnTo>
                <a:lnTo>
                  <a:pt x="194836" y="828"/>
                </a:lnTo>
                <a:lnTo>
                  <a:pt x="208187" y="3335"/>
                </a:lnTo>
                <a:lnTo>
                  <a:pt x="220255" y="7550"/>
                </a:lnTo>
                <a:lnTo>
                  <a:pt x="231029" y="13507"/>
                </a:lnTo>
                <a:lnTo>
                  <a:pt x="240498" y="21234"/>
                </a:lnTo>
                <a:lnTo>
                  <a:pt x="249548" y="32238"/>
                </a:lnTo>
                <a:lnTo>
                  <a:pt x="255109" y="42237"/>
                </a:lnTo>
                <a:lnTo>
                  <a:pt x="259485" y="53629"/>
                </a:lnTo>
                <a:lnTo>
                  <a:pt x="262656" y="66423"/>
                </a:lnTo>
                <a:lnTo>
                  <a:pt x="264602" y="80630"/>
                </a:lnTo>
                <a:lnTo>
                  <a:pt x="265301" y="96261"/>
                </a:lnTo>
                <a:lnTo>
                  <a:pt x="265303" y="109854"/>
                </a:lnTo>
                <a:lnTo>
                  <a:pt x="265303" y="122554"/>
                </a:lnTo>
                <a:lnTo>
                  <a:pt x="265302" y="135255"/>
                </a:lnTo>
                <a:lnTo>
                  <a:pt x="265303" y="147954"/>
                </a:lnTo>
                <a:lnTo>
                  <a:pt x="265303" y="160654"/>
                </a:lnTo>
                <a:lnTo>
                  <a:pt x="265303" y="173354"/>
                </a:lnTo>
                <a:lnTo>
                  <a:pt x="265303" y="186055"/>
                </a:lnTo>
                <a:lnTo>
                  <a:pt x="265303" y="198754"/>
                </a:lnTo>
                <a:lnTo>
                  <a:pt x="265303" y="211454"/>
                </a:lnTo>
                <a:lnTo>
                  <a:pt x="265303" y="224154"/>
                </a:lnTo>
                <a:lnTo>
                  <a:pt x="265303" y="236854"/>
                </a:lnTo>
                <a:lnTo>
                  <a:pt x="265303" y="249554"/>
                </a:lnTo>
                <a:lnTo>
                  <a:pt x="265303" y="256794"/>
                </a:lnTo>
                <a:lnTo>
                  <a:pt x="252630" y="256794"/>
                </a:lnTo>
                <a:lnTo>
                  <a:pt x="239945" y="256794"/>
                </a:lnTo>
                <a:lnTo>
                  <a:pt x="227251" y="256794"/>
                </a:lnTo>
                <a:lnTo>
                  <a:pt x="214549" y="256794"/>
                </a:lnTo>
                <a:lnTo>
                  <a:pt x="201841" y="256794"/>
                </a:lnTo>
                <a:lnTo>
                  <a:pt x="189128" y="256794"/>
                </a:lnTo>
                <a:lnTo>
                  <a:pt x="176413" y="256794"/>
                </a:lnTo>
                <a:lnTo>
                  <a:pt x="168656" y="256794"/>
                </a:lnTo>
                <a:lnTo>
                  <a:pt x="168656" y="244102"/>
                </a:lnTo>
                <a:lnTo>
                  <a:pt x="168656" y="231406"/>
                </a:lnTo>
                <a:lnTo>
                  <a:pt x="168656" y="218705"/>
                </a:lnTo>
                <a:lnTo>
                  <a:pt x="168656" y="206001"/>
                </a:lnTo>
                <a:lnTo>
                  <a:pt x="168656" y="193296"/>
                </a:lnTo>
                <a:lnTo>
                  <a:pt x="168656" y="180590"/>
                </a:lnTo>
                <a:lnTo>
                  <a:pt x="168656" y="167885"/>
                </a:lnTo>
                <a:lnTo>
                  <a:pt x="168656" y="155182"/>
                </a:lnTo>
                <a:lnTo>
                  <a:pt x="168656" y="142482"/>
                </a:lnTo>
                <a:lnTo>
                  <a:pt x="168656" y="129786"/>
                </a:lnTo>
                <a:lnTo>
                  <a:pt x="168656" y="118745"/>
                </a:lnTo>
                <a:lnTo>
                  <a:pt x="167487" y="103259"/>
                </a:lnTo>
                <a:lnTo>
                  <a:pt x="163981" y="91486"/>
                </a:lnTo>
                <a:lnTo>
                  <a:pt x="159893" y="85090"/>
                </a:lnTo>
                <a:lnTo>
                  <a:pt x="149881" y="78010"/>
                </a:lnTo>
                <a:lnTo>
                  <a:pt x="136517" y="75450"/>
                </a:lnTo>
                <a:lnTo>
                  <a:pt x="135382" y="75437"/>
                </a:lnTo>
                <a:lnTo>
                  <a:pt x="122315" y="77631"/>
                </a:lnTo>
                <a:lnTo>
                  <a:pt x="111364" y="84179"/>
                </a:lnTo>
                <a:lnTo>
                  <a:pt x="107061" y="88646"/>
                </a:lnTo>
                <a:lnTo>
                  <a:pt x="102128" y="96942"/>
                </a:lnTo>
                <a:lnTo>
                  <a:pt x="98658" y="108123"/>
                </a:lnTo>
                <a:lnTo>
                  <a:pt x="96664" y="122175"/>
                </a:lnTo>
                <a:lnTo>
                  <a:pt x="96139" y="136144"/>
                </a:lnTo>
                <a:lnTo>
                  <a:pt x="96139" y="148857"/>
                </a:lnTo>
                <a:lnTo>
                  <a:pt x="96139" y="161569"/>
                </a:lnTo>
                <a:lnTo>
                  <a:pt x="96139" y="174280"/>
                </a:lnTo>
                <a:lnTo>
                  <a:pt x="96139" y="186987"/>
                </a:lnTo>
                <a:lnTo>
                  <a:pt x="96139" y="199692"/>
                </a:lnTo>
                <a:lnTo>
                  <a:pt x="96139" y="212392"/>
                </a:lnTo>
                <a:lnTo>
                  <a:pt x="96139" y="225086"/>
                </a:lnTo>
                <a:lnTo>
                  <a:pt x="96139" y="237775"/>
                </a:lnTo>
                <a:lnTo>
                  <a:pt x="96139" y="250456"/>
                </a:lnTo>
                <a:lnTo>
                  <a:pt x="96139" y="256794"/>
                </a:lnTo>
                <a:lnTo>
                  <a:pt x="83449" y="256794"/>
                </a:lnTo>
                <a:lnTo>
                  <a:pt x="70750" y="256794"/>
                </a:lnTo>
                <a:lnTo>
                  <a:pt x="58045" y="256794"/>
                </a:lnTo>
                <a:lnTo>
                  <a:pt x="45337" y="256793"/>
                </a:lnTo>
                <a:lnTo>
                  <a:pt x="32629" y="256794"/>
                </a:lnTo>
                <a:lnTo>
                  <a:pt x="19926" y="256794"/>
                </a:lnTo>
                <a:lnTo>
                  <a:pt x="7231" y="256794"/>
                </a:lnTo>
                <a:lnTo>
                  <a:pt x="0" y="256794"/>
                </a:lnTo>
                <a:lnTo>
                  <a:pt x="0" y="244100"/>
                </a:lnTo>
                <a:lnTo>
                  <a:pt x="0" y="231406"/>
                </a:lnTo>
                <a:lnTo>
                  <a:pt x="0" y="218712"/>
                </a:lnTo>
                <a:lnTo>
                  <a:pt x="0" y="206018"/>
                </a:lnTo>
                <a:lnTo>
                  <a:pt x="0" y="193324"/>
                </a:lnTo>
                <a:lnTo>
                  <a:pt x="0" y="180628"/>
                </a:lnTo>
                <a:lnTo>
                  <a:pt x="0" y="167933"/>
                </a:lnTo>
                <a:lnTo>
                  <a:pt x="0" y="155236"/>
                </a:lnTo>
                <a:lnTo>
                  <a:pt x="0" y="142539"/>
                </a:lnTo>
                <a:lnTo>
                  <a:pt x="0" y="129841"/>
                </a:lnTo>
                <a:lnTo>
                  <a:pt x="0" y="117142"/>
                </a:lnTo>
                <a:lnTo>
                  <a:pt x="0" y="104442"/>
                </a:lnTo>
                <a:lnTo>
                  <a:pt x="0" y="91741"/>
                </a:lnTo>
                <a:lnTo>
                  <a:pt x="0" y="79038"/>
                </a:lnTo>
                <a:lnTo>
                  <a:pt x="0" y="66334"/>
                </a:lnTo>
                <a:lnTo>
                  <a:pt x="0" y="53629"/>
                </a:lnTo>
                <a:lnTo>
                  <a:pt x="0" y="40922"/>
                </a:lnTo>
                <a:lnTo>
                  <a:pt x="0" y="28213"/>
                </a:lnTo>
                <a:lnTo>
                  <a:pt x="0" y="15503"/>
                </a:lnTo>
                <a:lnTo>
                  <a:pt x="0" y="5587"/>
                </a:lnTo>
                <a:close/>
              </a:path>
            </a:pathLst>
          </a:custGeom>
          <a:ln w="9525">
            <a:solidFill>
              <a:srgbClr val="000000"/>
            </a:solidFill>
          </a:ln>
        </p:spPr>
        <p:txBody>
          <a:bodyPr wrap="square" lIns="0" tIns="0" rIns="0" bIns="0" rtlCol="0">
            <a:noAutofit/>
          </a:bodyPr>
          <a:lstStyle/>
          <a:p>
            <a:endParaRPr/>
          </a:p>
        </p:txBody>
      </p:sp>
      <p:sp>
        <p:nvSpPr>
          <p:cNvPr id="53" name="object 53"/>
          <p:cNvSpPr/>
          <p:nvPr/>
        </p:nvSpPr>
        <p:spPr>
          <a:xfrm>
            <a:off x="2020697" y="1878076"/>
            <a:ext cx="265302" cy="256794"/>
          </a:xfrm>
          <a:custGeom>
            <a:avLst/>
            <a:gdLst/>
            <a:ahLst/>
            <a:cxnLst/>
            <a:rect l="l" t="t" r="r" b="b"/>
            <a:pathLst>
              <a:path w="265302" h="256794">
                <a:moveTo>
                  <a:pt x="0" y="256794"/>
                </a:moveTo>
                <a:lnTo>
                  <a:pt x="96138" y="256794"/>
                </a:lnTo>
                <a:lnTo>
                  <a:pt x="96138" y="136144"/>
                </a:lnTo>
                <a:lnTo>
                  <a:pt x="96664" y="122175"/>
                </a:lnTo>
                <a:lnTo>
                  <a:pt x="98658" y="108123"/>
                </a:lnTo>
                <a:lnTo>
                  <a:pt x="102128" y="96942"/>
                </a:lnTo>
                <a:lnTo>
                  <a:pt x="107060" y="88646"/>
                </a:lnTo>
                <a:lnTo>
                  <a:pt x="111364" y="84179"/>
                </a:lnTo>
                <a:lnTo>
                  <a:pt x="122315" y="77631"/>
                </a:lnTo>
                <a:lnTo>
                  <a:pt x="135381" y="75437"/>
                </a:lnTo>
                <a:lnTo>
                  <a:pt x="136653" y="75453"/>
                </a:lnTo>
                <a:lnTo>
                  <a:pt x="150000" y="78031"/>
                </a:lnTo>
                <a:lnTo>
                  <a:pt x="160019" y="85090"/>
                </a:lnTo>
                <a:lnTo>
                  <a:pt x="164077" y="91468"/>
                </a:lnTo>
                <a:lnTo>
                  <a:pt x="167523" y="103246"/>
                </a:lnTo>
                <a:lnTo>
                  <a:pt x="168655" y="118745"/>
                </a:lnTo>
                <a:lnTo>
                  <a:pt x="168655" y="256794"/>
                </a:lnTo>
                <a:lnTo>
                  <a:pt x="265302" y="256794"/>
                </a:lnTo>
                <a:lnTo>
                  <a:pt x="265301" y="96309"/>
                </a:lnTo>
                <a:lnTo>
                  <a:pt x="264615" y="80666"/>
                </a:lnTo>
                <a:lnTo>
                  <a:pt x="262695" y="66449"/>
                </a:lnTo>
                <a:lnTo>
                  <a:pt x="259555" y="53646"/>
                </a:lnTo>
                <a:lnTo>
                  <a:pt x="255208" y="42247"/>
                </a:lnTo>
                <a:lnTo>
                  <a:pt x="249669" y="32243"/>
                </a:lnTo>
                <a:lnTo>
                  <a:pt x="242950" y="23622"/>
                </a:lnTo>
                <a:lnTo>
                  <a:pt x="231086" y="13507"/>
                </a:lnTo>
                <a:lnTo>
                  <a:pt x="220288" y="7550"/>
                </a:lnTo>
                <a:lnTo>
                  <a:pt x="208224" y="3335"/>
                </a:lnTo>
                <a:lnTo>
                  <a:pt x="194905" y="828"/>
                </a:lnTo>
                <a:lnTo>
                  <a:pt x="180339" y="0"/>
                </a:lnTo>
                <a:lnTo>
                  <a:pt x="179780" y="0"/>
                </a:lnTo>
                <a:lnTo>
                  <a:pt x="165737" y="686"/>
                </a:lnTo>
                <a:lnTo>
                  <a:pt x="152781" y="2669"/>
                </a:lnTo>
                <a:lnTo>
                  <a:pt x="140923" y="5985"/>
                </a:lnTo>
                <a:lnTo>
                  <a:pt x="130175" y="10668"/>
                </a:lnTo>
                <a:lnTo>
                  <a:pt x="118061" y="18359"/>
                </a:lnTo>
                <a:lnTo>
                  <a:pt x="108492" y="26121"/>
                </a:lnTo>
                <a:lnTo>
                  <a:pt x="98970" y="35466"/>
                </a:lnTo>
                <a:lnTo>
                  <a:pt x="89534" y="46481"/>
                </a:lnTo>
                <a:lnTo>
                  <a:pt x="89534" y="5587"/>
                </a:lnTo>
                <a:lnTo>
                  <a:pt x="0" y="5587"/>
                </a:lnTo>
                <a:lnTo>
                  <a:pt x="0" y="256794"/>
                </a:lnTo>
                <a:close/>
              </a:path>
            </a:pathLst>
          </a:custGeom>
          <a:solidFill>
            <a:srgbClr val="000000"/>
          </a:solidFill>
        </p:spPr>
        <p:txBody>
          <a:bodyPr wrap="square" lIns="0" tIns="0" rIns="0" bIns="0" rtlCol="0">
            <a:noAutofit/>
          </a:bodyPr>
          <a:lstStyle/>
          <a:p>
            <a:endParaRPr/>
          </a:p>
        </p:txBody>
      </p:sp>
      <p:sp>
        <p:nvSpPr>
          <p:cNvPr id="54" name="object 54"/>
          <p:cNvSpPr/>
          <p:nvPr/>
        </p:nvSpPr>
        <p:spPr>
          <a:xfrm>
            <a:off x="2020696" y="1878076"/>
            <a:ext cx="265303" cy="256794"/>
          </a:xfrm>
          <a:custGeom>
            <a:avLst/>
            <a:gdLst/>
            <a:ahLst/>
            <a:cxnLst/>
            <a:rect l="l" t="t" r="r" b="b"/>
            <a:pathLst>
              <a:path w="265303" h="256794">
                <a:moveTo>
                  <a:pt x="0" y="5587"/>
                </a:moveTo>
                <a:lnTo>
                  <a:pt x="12700" y="5587"/>
                </a:lnTo>
                <a:lnTo>
                  <a:pt x="25400" y="5587"/>
                </a:lnTo>
                <a:lnTo>
                  <a:pt x="38100" y="5588"/>
                </a:lnTo>
                <a:lnTo>
                  <a:pt x="50800" y="5587"/>
                </a:lnTo>
                <a:lnTo>
                  <a:pt x="63500" y="5587"/>
                </a:lnTo>
                <a:lnTo>
                  <a:pt x="76200" y="5588"/>
                </a:lnTo>
                <a:lnTo>
                  <a:pt x="88900" y="5588"/>
                </a:lnTo>
                <a:lnTo>
                  <a:pt x="89535" y="5587"/>
                </a:lnTo>
                <a:lnTo>
                  <a:pt x="89535" y="18333"/>
                </a:lnTo>
                <a:lnTo>
                  <a:pt x="89535" y="31029"/>
                </a:lnTo>
                <a:lnTo>
                  <a:pt x="89535" y="43696"/>
                </a:lnTo>
                <a:lnTo>
                  <a:pt x="89535" y="46481"/>
                </a:lnTo>
                <a:lnTo>
                  <a:pt x="98970" y="35466"/>
                </a:lnTo>
                <a:lnTo>
                  <a:pt x="108492" y="26121"/>
                </a:lnTo>
                <a:lnTo>
                  <a:pt x="118061" y="18359"/>
                </a:lnTo>
                <a:lnTo>
                  <a:pt x="127638" y="12091"/>
                </a:lnTo>
                <a:lnTo>
                  <a:pt x="140923" y="5985"/>
                </a:lnTo>
                <a:lnTo>
                  <a:pt x="152781" y="2669"/>
                </a:lnTo>
                <a:lnTo>
                  <a:pt x="165737" y="686"/>
                </a:lnTo>
                <a:lnTo>
                  <a:pt x="179780" y="0"/>
                </a:lnTo>
                <a:lnTo>
                  <a:pt x="180340" y="0"/>
                </a:lnTo>
                <a:lnTo>
                  <a:pt x="194905" y="828"/>
                </a:lnTo>
                <a:lnTo>
                  <a:pt x="208224" y="3335"/>
                </a:lnTo>
                <a:lnTo>
                  <a:pt x="220288" y="7550"/>
                </a:lnTo>
                <a:lnTo>
                  <a:pt x="231086" y="13507"/>
                </a:lnTo>
                <a:lnTo>
                  <a:pt x="240607" y="21234"/>
                </a:lnTo>
                <a:lnTo>
                  <a:pt x="249669" y="32243"/>
                </a:lnTo>
                <a:lnTo>
                  <a:pt x="255208" y="42247"/>
                </a:lnTo>
                <a:lnTo>
                  <a:pt x="259555" y="53646"/>
                </a:lnTo>
                <a:lnTo>
                  <a:pt x="262695" y="66449"/>
                </a:lnTo>
                <a:lnTo>
                  <a:pt x="264615" y="80666"/>
                </a:lnTo>
                <a:lnTo>
                  <a:pt x="265301" y="96309"/>
                </a:lnTo>
                <a:lnTo>
                  <a:pt x="265303" y="109854"/>
                </a:lnTo>
                <a:lnTo>
                  <a:pt x="265303" y="122554"/>
                </a:lnTo>
                <a:lnTo>
                  <a:pt x="265303" y="135255"/>
                </a:lnTo>
                <a:lnTo>
                  <a:pt x="265303" y="147954"/>
                </a:lnTo>
                <a:lnTo>
                  <a:pt x="265303" y="160654"/>
                </a:lnTo>
                <a:lnTo>
                  <a:pt x="265303" y="173354"/>
                </a:lnTo>
                <a:lnTo>
                  <a:pt x="265303" y="186055"/>
                </a:lnTo>
                <a:lnTo>
                  <a:pt x="265303" y="198754"/>
                </a:lnTo>
                <a:lnTo>
                  <a:pt x="265303" y="211454"/>
                </a:lnTo>
                <a:lnTo>
                  <a:pt x="265303" y="224154"/>
                </a:lnTo>
                <a:lnTo>
                  <a:pt x="265303" y="236854"/>
                </a:lnTo>
                <a:lnTo>
                  <a:pt x="265303" y="249554"/>
                </a:lnTo>
                <a:lnTo>
                  <a:pt x="265303" y="256794"/>
                </a:lnTo>
                <a:lnTo>
                  <a:pt x="252630" y="256794"/>
                </a:lnTo>
                <a:lnTo>
                  <a:pt x="239945" y="256794"/>
                </a:lnTo>
                <a:lnTo>
                  <a:pt x="227251" y="256794"/>
                </a:lnTo>
                <a:lnTo>
                  <a:pt x="214549" y="256794"/>
                </a:lnTo>
                <a:lnTo>
                  <a:pt x="201841" y="256794"/>
                </a:lnTo>
                <a:lnTo>
                  <a:pt x="189128" y="256794"/>
                </a:lnTo>
                <a:lnTo>
                  <a:pt x="176413" y="256794"/>
                </a:lnTo>
                <a:lnTo>
                  <a:pt x="168656" y="256794"/>
                </a:lnTo>
                <a:lnTo>
                  <a:pt x="168656" y="244102"/>
                </a:lnTo>
                <a:lnTo>
                  <a:pt x="168656" y="231406"/>
                </a:lnTo>
                <a:lnTo>
                  <a:pt x="168656" y="218705"/>
                </a:lnTo>
                <a:lnTo>
                  <a:pt x="168656" y="206001"/>
                </a:lnTo>
                <a:lnTo>
                  <a:pt x="168656" y="193296"/>
                </a:lnTo>
                <a:lnTo>
                  <a:pt x="168656" y="180590"/>
                </a:lnTo>
                <a:lnTo>
                  <a:pt x="168656" y="167885"/>
                </a:lnTo>
                <a:lnTo>
                  <a:pt x="168656" y="155182"/>
                </a:lnTo>
                <a:lnTo>
                  <a:pt x="168656" y="142482"/>
                </a:lnTo>
                <a:lnTo>
                  <a:pt x="168656" y="129786"/>
                </a:lnTo>
                <a:lnTo>
                  <a:pt x="168656" y="118745"/>
                </a:lnTo>
                <a:lnTo>
                  <a:pt x="167523" y="103246"/>
                </a:lnTo>
                <a:lnTo>
                  <a:pt x="164077" y="91468"/>
                </a:lnTo>
                <a:lnTo>
                  <a:pt x="160020" y="85090"/>
                </a:lnTo>
                <a:lnTo>
                  <a:pt x="150000" y="78031"/>
                </a:lnTo>
                <a:lnTo>
                  <a:pt x="136653" y="75453"/>
                </a:lnTo>
                <a:lnTo>
                  <a:pt x="135382" y="75437"/>
                </a:lnTo>
                <a:lnTo>
                  <a:pt x="122315" y="77631"/>
                </a:lnTo>
                <a:lnTo>
                  <a:pt x="111364" y="84179"/>
                </a:lnTo>
                <a:lnTo>
                  <a:pt x="107061" y="88646"/>
                </a:lnTo>
                <a:lnTo>
                  <a:pt x="102128" y="96942"/>
                </a:lnTo>
                <a:lnTo>
                  <a:pt x="98658" y="108123"/>
                </a:lnTo>
                <a:lnTo>
                  <a:pt x="96664" y="122175"/>
                </a:lnTo>
                <a:lnTo>
                  <a:pt x="96139" y="136144"/>
                </a:lnTo>
                <a:lnTo>
                  <a:pt x="96139" y="148857"/>
                </a:lnTo>
                <a:lnTo>
                  <a:pt x="96139" y="161569"/>
                </a:lnTo>
                <a:lnTo>
                  <a:pt x="96139" y="174280"/>
                </a:lnTo>
                <a:lnTo>
                  <a:pt x="96139" y="186987"/>
                </a:lnTo>
                <a:lnTo>
                  <a:pt x="96139" y="199692"/>
                </a:lnTo>
                <a:lnTo>
                  <a:pt x="96139" y="212392"/>
                </a:lnTo>
                <a:lnTo>
                  <a:pt x="96139" y="225086"/>
                </a:lnTo>
                <a:lnTo>
                  <a:pt x="96139" y="237775"/>
                </a:lnTo>
                <a:lnTo>
                  <a:pt x="96139" y="250456"/>
                </a:lnTo>
                <a:lnTo>
                  <a:pt x="96139" y="256794"/>
                </a:lnTo>
                <a:lnTo>
                  <a:pt x="83455" y="256794"/>
                </a:lnTo>
                <a:lnTo>
                  <a:pt x="70770" y="256794"/>
                </a:lnTo>
                <a:lnTo>
                  <a:pt x="58081" y="256793"/>
                </a:lnTo>
                <a:lnTo>
                  <a:pt x="45387" y="256794"/>
                </a:lnTo>
                <a:lnTo>
                  <a:pt x="32686" y="256794"/>
                </a:lnTo>
                <a:lnTo>
                  <a:pt x="19976" y="256794"/>
                </a:lnTo>
                <a:lnTo>
                  <a:pt x="7256" y="256793"/>
                </a:lnTo>
                <a:lnTo>
                  <a:pt x="0" y="256794"/>
                </a:lnTo>
                <a:lnTo>
                  <a:pt x="0" y="244100"/>
                </a:lnTo>
                <a:lnTo>
                  <a:pt x="0" y="231406"/>
                </a:lnTo>
                <a:lnTo>
                  <a:pt x="0" y="218712"/>
                </a:lnTo>
                <a:lnTo>
                  <a:pt x="0" y="206018"/>
                </a:lnTo>
                <a:lnTo>
                  <a:pt x="0" y="193324"/>
                </a:lnTo>
                <a:lnTo>
                  <a:pt x="0" y="180628"/>
                </a:lnTo>
                <a:lnTo>
                  <a:pt x="0" y="167933"/>
                </a:lnTo>
                <a:lnTo>
                  <a:pt x="0" y="155236"/>
                </a:lnTo>
                <a:lnTo>
                  <a:pt x="0" y="142539"/>
                </a:lnTo>
                <a:lnTo>
                  <a:pt x="0" y="129841"/>
                </a:lnTo>
                <a:lnTo>
                  <a:pt x="0" y="117142"/>
                </a:lnTo>
                <a:lnTo>
                  <a:pt x="0" y="104442"/>
                </a:lnTo>
                <a:lnTo>
                  <a:pt x="0" y="91741"/>
                </a:lnTo>
                <a:lnTo>
                  <a:pt x="0" y="79038"/>
                </a:lnTo>
                <a:lnTo>
                  <a:pt x="0" y="66334"/>
                </a:lnTo>
                <a:lnTo>
                  <a:pt x="0" y="53629"/>
                </a:lnTo>
                <a:lnTo>
                  <a:pt x="0" y="40922"/>
                </a:lnTo>
                <a:lnTo>
                  <a:pt x="0" y="28213"/>
                </a:lnTo>
                <a:lnTo>
                  <a:pt x="0" y="15503"/>
                </a:lnTo>
                <a:lnTo>
                  <a:pt x="0" y="5587"/>
                </a:lnTo>
                <a:close/>
              </a:path>
            </a:pathLst>
          </a:custGeom>
          <a:ln w="9525">
            <a:solidFill>
              <a:srgbClr val="000000"/>
            </a:solidFill>
          </a:ln>
        </p:spPr>
        <p:txBody>
          <a:bodyPr wrap="square" lIns="0" tIns="0" rIns="0" bIns="0" rtlCol="0">
            <a:noAutofit/>
          </a:bodyPr>
          <a:lstStyle/>
          <a:p>
            <a:endParaRPr/>
          </a:p>
        </p:txBody>
      </p:sp>
      <p:sp>
        <p:nvSpPr>
          <p:cNvPr id="49" name="object 49"/>
          <p:cNvSpPr/>
          <p:nvPr/>
        </p:nvSpPr>
        <p:spPr>
          <a:xfrm>
            <a:off x="2346960" y="1883663"/>
            <a:ext cx="96265" cy="251206"/>
          </a:xfrm>
          <a:custGeom>
            <a:avLst/>
            <a:gdLst/>
            <a:ahLst/>
            <a:cxnLst/>
            <a:rect l="l" t="t" r="r" b="b"/>
            <a:pathLst>
              <a:path w="96265" h="251206">
                <a:moveTo>
                  <a:pt x="96265" y="38130"/>
                </a:moveTo>
                <a:lnTo>
                  <a:pt x="96265" y="0"/>
                </a:lnTo>
                <a:lnTo>
                  <a:pt x="0" y="0"/>
                </a:lnTo>
                <a:lnTo>
                  <a:pt x="0" y="251206"/>
                </a:lnTo>
                <a:lnTo>
                  <a:pt x="96265" y="251206"/>
                </a:lnTo>
                <a:lnTo>
                  <a:pt x="96265" y="38130"/>
                </a:lnTo>
                <a:close/>
              </a:path>
            </a:pathLst>
          </a:custGeom>
          <a:solidFill>
            <a:srgbClr val="000000"/>
          </a:solidFill>
        </p:spPr>
        <p:txBody>
          <a:bodyPr wrap="square" lIns="0" tIns="0" rIns="0" bIns="0" rtlCol="0">
            <a:noAutofit/>
          </a:bodyPr>
          <a:lstStyle/>
          <a:p>
            <a:endParaRPr/>
          </a:p>
        </p:txBody>
      </p:sp>
      <p:sp>
        <p:nvSpPr>
          <p:cNvPr id="50" name="object 50"/>
          <p:cNvSpPr/>
          <p:nvPr/>
        </p:nvSpPr>
        <p:spPr>
          <a:xfrm>
            <a:off x="2346960" y="1788159"/>
            <a:ext cx="96266" cy="65532"/>
          </a:xfrm>
          <a:custGeom>
            <a:avLst/>
            <a:gdLst/>
            <a:ahLst/>
            <a:cxnLst/>
            <a:rect l="l" t="t" r="r" b="b"/>
            <a:pathLst>
              <a:path w="96266" h="65532">
                <a:moveTo>
                  <a:pt x="96266" y="25399"/>
                </a:moveTo>
                <a:lnTo>
                  <a:pt x="96265" y="0"/>
                </a:lnTo>
                <a:lnTo>
                  <a:pt x="0" y="0"/>
                </a:lnTo>
                <a:lnTo>
                  <a:pt x="0" y="65532"/>
                </a:lnTo>
                <a:lnTo>
                  <a:pt x="96265" y="65532"/>
                </a:lnTo>
                <a:lnTo>
                  <a:pt x="96266" y="25399"/>
                </a:lnTo>
                <a:close/>
              </a:path>
            </a:pathLst>
          </a:custGeom>
          <a:solidFill>
            <a:srgbClr val="000000"/>
          </a:solidFill>
        </p:spPr>
        <p:txBody>
          <a:bodyPr wrap="square" lIns="0" tIns="0" rIns="0" bIns="0" rtlCol="0">
            <a:noAutofit/>
          </a:bodyPr>
          <a:lstStyle/>
          <a:p>
            <a:endParaRPr/>
          </a:p>
        </p:txBody>
      </p:sp>
      <p:sp>
        <p:nvSpPr>
          <p:cNvPr id="51" name="object 51"/>
          <p:cNvSpPr/>
          <p:nvPr/>
        </p:nvSpPr>
        <p:spPr>
          <a:xfrm>
            <a:off x="2346960" y="1788159"/>
            <a:ext cx="96266" cy="65532"/>
          </a:xfrm>
          <a:custGeom>
            <a:avLst/>
            <a:gdLst/>
            <a:ahLst/>
            <a:cxnLst/>
            <a:rect l="l" t="t" r="r" b="b"/>
            <a:pathLst>
              <a:path w="96266" h="65532">
                <a:moveTo>
                  <a:pt x="0" y="0"/>
                </a:moveTo>
                <a:lnTo>
                  <a:pt x="12710" y="0"/>
                </a:lnTo>
                <a:lnTo>
                  <a:pt x="25411" y="0"/>
                </a:lnTo>
                <a:lnTo>
                  <a:pt x="38106" y="0"/>
                </a:lnTo>
                <a:lnTo>
                  <a:pt x="50798" y="0"/>
                </a:lnTo>
                <a:lnTo>
                  <a:pt x="63490" y="0"/>
                </a:lnTo>
                <a:lnTo>
                  <a:pt x="76187" y="0"/>
                </a:lnTo>
                <a:lnTo>
                  <a:pt x="88892" y="0"/>
                </a:lnTo>
                <a:lnTo>
                  <a:pt x="96265" y="0"/>
                </a:lnTo>
                <a:lnTo>
                  <a:pt x="96265" y="12700"/>
                </a:lnTo>
                <a:lnTo>
                  <a:pt x="96266" y="25399"/>
                </a:lnTo>
                <a:lnTo>
                  <a:pt x="96265" y="38100"/>
                </a:lnTo>
                <a:lnTo>
                  <a:pt x="96265" y="50800"/>
                </a:lnTo>
                <a:lnTo>
                  <a:pt x="96265" y="63500"/>
                </a:lnTo>
                <a:lnTo>
                  <a:pt x="96265" y="65532"/>
                </a:lnTo>
                <a:lnTo>
                  <a:pt x="83555" y="65532"/>
                </a:lnTo>
                <a:lnTo>
                  <a:pt x="70854" y="65532"/>
                </a:lnTo>
                <a:lnTo>
                  <a:pt x="58159" y="65532"/>
                </a:lnTo>
                <a:lnTo>
                  <a:pt x="45467" y="65532"/>
                </a:lnTo>
                <a:lnTo>
                  <a:pt x="32775" y="65532"/>
                </a:lnTo>
                <a:lnTo>
                  <a:pt x="20078" y="65532"/>
                </a:lnTo>
                <a:lnTo>
                  <a:pt x="7373" y="65532"/>
                </a:lnTo>
                <a:lnTo>
                  <a:pt x="0" y="65532"/>
                </a:lnTo>
                <a:lnTo>
                  <a:pt x="0" y="52832"/>
                </a:lnTo>
                <a:lnTo>
                  <a:pt x="0" y="40132"/>
                </a:lnTo>
                <a:lnTo>
                  <a:pt x="0" y="27432"/>
                </a:lnTo>
                <a:lnTo>
                  <a:pt x="0" y="14732"/>
                </a:lnTo>
                <a:lnTo>
                  <a:pt x="0" y="2032"/>
                </a:lnTo>
                <a:lnTo>
                  <a:pt x="0" y="0"/>
                </a:lnTo>
                <a:close/>
              </a:path>
            </a:pathLst>
          </a:custGeom>
          <a:ln w="9525">
            <a:solidFill>
              <a:srgbClr val="000000"/>
            </a:solidFill>
          </a:ln>
        </p:spPr>
        <p:txBody>
          <a:bodyPr wrap="square" lIns="0" tIns="0" rIns="0" bIns="0" rtlCol="0">
            <a:noAutofit/>
          </a:bodyPr>
          <a:lstStyle/>
          <a:p>
            <a:endParaRPr/>
          </a:p>
        </p:txBody>
      </p:sp>
      <p:sp>
        <p:nvSpPr>
          <p:cNvPr id="52" name="object 52"/>
          <p:cNvSpPr/>
          <p:nvPr/>
        </p:nvSpPr>
        <p:spPr>
          <a:xfrm>
            <a:off x="2346960" y="1883663"/>
            <a:ext cx="96266" cy="251206"/>
          </a:xfrm>
          <a:custGeom>
            <a:avLst/>
            <a:gdLst/>
            <a:ahLst/>
            <a:cxnLst/>
            <a:rect l="l" t="t" r="r" b="b"/>
            <a:pathLst>
              <a:path w="96266" h="251206">
                <a:moveTo>
                  <a:pt x="0" y="0"/>
                </a:moveTo>
                <a:lnTo>
                  <a:pt x="12710" y="0"/>
                </a:lnTo>
                <a:lnTo>
                  <a:pt x="25411" y="0"/>
                </a:lnTo>
                <a:lnTo>
                  <a:pt x="38106" y="0"/>
                </a:lnTo>
                <a:lnTo>
                  <a:pt x="50798" y="0"/>
                </a:lnTo>
                <a:lnTo>
                  <a:pt x="63490" y="0"/>
                </a:lnTo>
                <a:lnTo>
                  <a:pt x="76187" y="0"/>
                </a:lnTo>
                <a:lnTo>
                  <a:pt x="88892" y="0"/>
                </a:lnTo>
                <a:lnTo>
                  <a:pt x="96266" y="0"/>
                </a:lnTo>
                <a:lnTo>
                  <a:pt x="96265" y="12711"/>
                </a:lnTo>
                <a:lnTo>
                  <a:pt x="96266" y="25421"/>
                </a:lnTo>
                <a:lnTo>
                  <a:pt x="96265" y="38130"/>
                </a:lnTo>
                <a:lnTo>
                  <a:pt x="96266" y="50836"/>
                </a:lnTo>
                <a:lnTo>
                  <a:pt x="96265" y="63541"/>
                </a:lnTo>
                <a:lnTo>
                  <a:pt x="96265" y="76245"/>
                </a:lnTo>
                <a:lnTo>
                  <a:pt x="96265" y="88947"/>
                </a:lnTo>
                <a:lnTo>
                  <a:pt x="96266" y="101648"/>
                </a:lnTo>
                <a:lnTo>
                  <a:pt x="96266" y="114348"/>
                </a:lnTo>
                <a:lnTo>
                  <a:pt x="96266" y="127047"/>
                </a:lnTo>
                <a:lnTo>
                  <a:pt x="96266" y="139745"/>
                </a:lnTo>
                <a:lnTo>
                  <a:pt x="96266" y="152442"/>
                </a:lnTo>
                <a:lnTo>
                  <a:pt x="96266" y="165138"/>
                </a:lnTo>
                <a:lnTo>
                  <a:pt x="96266" y="177833"/>
                </a:lnTo>
                <a:lnTo>
                  <a:pt x="96266" y="190528"/>
                </a:lnTo>
                <a:lnTo>
                  <a:pt x="96266" y="203223"/>
                </a:lnTo>
                <a:lnTo>
                  <a:pt x="96266" y="215917"/>
                </a:lnTo>
                <a:lnTo>
                  <a:pt x="96266" y="228611"/>
                </a:lnTo>
                <a:lnTo>
                  <a:pt x="96266" y="241305"/>
                </a:lnTo>
                <a:lnTo>
                  <a:pt x="96266" y="251206"/>
                </a:lnTo>
                <a:lnTo>
                  <a:pt x="83555" y="251206"/>
                </a:lnTo>
                <a:lnTo>
                  <a:pt x="70854" y="251206"/>
                </a:lnTo>
                <a:lnTo>
                  <a:pt x="58159" y="251206"/>
                </a:lnTo>
                <a:lnTo>
                  <a:pt x="45467" y="251206"/>
                </a:lnTo>
                <a:lnTo>
                  <a:pt x="32775" y="251206"/>
                </a:lnTo>
                <a:lnTo>
                  <a:pt x="20078" y="251206"/>
                </a:lnTo>
                <a:lnTo>
                  <a:pt x="7373" y="251206"/>
                </a:lnTo>
                <a:lnTo>
                  <a:pt x="0" y="251206"/>
                </a:lnTo>
                <a:lnTo>
                  <a:pt x="0" y="238512"/>
                </a:lnTo>
                <a:lnTo>
                  <a:pt x="0" y="225818"/>
                </a:lnTo>
                <a:lnTo>
                  <a:pt x="0" y="213124"/>
                </a:lnTo>
                <a:lnTo>
                  <a:pt x="0" y="200430"/>
                </a:lnTo>
                <a:lnTo>
                  <a:pt x="0" y="187736"/>
                </a:lnTo>
                <a:lnTo>
                  <a:pt x="0" y="175040"/>
                </a:lnTo>
                <a:lnTo>
                  <a:pt x="0" y="162345"/>
                </a:lnTo>
                <a:lnTo>
                  <a:pt x="0" y="149648"/>
                </a:lnTo>
                <a:lnTo>
                  <a:pt x="0" y="136951"/>
                </a:lnTo>
                <a:lnTo>
                  <a:pt x="0" y="124253"/>
                </a:lnTo>
                <a:lnTo>
                  <a:pt x="0" y="111554"/>
                </a:lnTo>
                <a:lnTo>
                  <a:pt x="0" y="98854"/>
                </a:lnTo>
                <a:lnTo>
                  <a:pt x="0" y="86153"/>
                </a:lnTo>
                <a:lnTo>
                  <a:pt x="0" y="73450"/>
                </a:lnTo>
                <a:lnTo>
                  <a:pt x="0" y="60746"/>
                </a:lnTo>
                <a:lnTo>
                  <a:pt x="0" y="48041"/>
                </a:lnTo>
                <a:lnTo>
                  <a:pt x="0" y="35334"/>
                </a:lnTo>
                <a:lnTo>
                  <a:pt x="0" y="22625"/>
                </a:lnTo>
                <a:lnTo>
                  <a:pt x="0" y="9915"/>
                </a:lnTo>
                <a:lnTo>
                  <a:pt x="0" y="0"/>
                </a:lnTo>
                <a:close/>
              </a:path>
            </a:pathLst>
          </a:custGeom>
          <a:ln w="9525">
            <a:solidFill>
              <a:srgbClr val="000000"/>
            </a:solidFill>
          </a:ln>
        </p:spPr>
        <p:txBody>
          <a:bodyPr wrap="square" lIns="0" tIns="0" rIns="0" bIns="0" rtlCol="0">
            <a:noAutofit/>
          </a:bodyPr>
          <a:lstStyle/>
          <a:p>
            <a:endParaRPr/>
          </a:p>
        </p:txBody>
      </p:sp>
      <p:sp>
        <p:nvSpPr>
          <p:cNvPr id="43" name="object 43"/>
          <p:cNvSpPr/>
          <p:nvPr/>
        </p:nvSpPr>
        <p:spPr>
          <a:xfrm>
            <a:off x="2504567" y="1878076"/>
            <a:ext cx="265302" cy="256794"/>
          </a:xfrm>
          <a:custGeom>
            <a:avLst/>
            <a:gdLst/>
            <a:ahLst/>
            <a:cxnLst/>
            <a:rect l="l" t="t" r="r" b="b"/>
            <a:pathLst>
              <a:path w="265302" h="256794">
                <a:moveTo>
                  <a:pt x="265302" y="97154"/>
                </a:moveTo>
                <a:lnTo>
                  <a:pt x="264615" y="80666"/>
                </a:lnTo>
                <a:lnTo>
                  <a:pt x="262695" y="66449"/>
                </a:lnTo>
                <a:lnTo>
                  <a:pt x="259555" y="53646"/>
                </a:lnTo>
                <a:lnTo>
                  <a:pt x="255208" y="42247"/>
                </a:lnTo>
                <a:lnTo>
                  <a:pt x="249669" y="32243"/>
                </a:lnTo>
                <a:lnTo>
                  <a:pt x="242950" y="23622"/>
                </a:lnTo>
                <a:lnTo>
                  <a:pt x="231086" y="13507"/>
                </a:lnTo>
                <a:lnTo>
                  <a:pt x="220288" y="7550"/>
                </a:lnTo>
                <a:lnTo>
                  <a:pt x="208224" y="3335"/>
                </a:lnTo>
                <a:lnTo>
                  <a:pt x="194905" y="828"/>
                </a:lnTo>
                <a:lnTo>
                  <a:pt x="180339" y="0"/>
                </a:lnTo>
                <a:lnTo>
                  <a:pt x="179780" y="0"/>
                </a:lnTo>
                <a:lnTo>
                  <a:pt x="165737" y="686"/>
                </a:lnTo>
                <a:lnTo>
                  <a:pt x="152781" y="2669"/>
                </a:lnTo>
                <a:lnTo>
                  <a:pt x="140923" y="5985"/>
                </a:lnTo>
                <a:lnTo>
                  <a:pt x="130175" y="10668"/>
                </a:lnTo>
                <a:lnTo>
                  <a:pt x="118061" y="18359"/>
                </a:lnTo>
                <a:lnTo>
                  <a:pt x="108492" y="26121"/>
                </a:lnTo>
                <a:lnTo>
                  <a:pt x="98970" y="35466"/>
                </a:lnTo>
                <a:lnTo>
                  <a:pt x="89534" y="46481"/>
                </a:lnTo>
                <a:lnTo>
                  <a:pt x="89534" y="5587"/>
                </a:lnTo>
                <a:lnTo>
                  <a:pt x="0" y="5587"/>
                </a:lnTo>
                <a:lnTo>
                  <a:pt x="0" y="256794"/>
                </a:lnTo>
                <a:lnTo>
                  <a:pt x="96138" y="256794"/>
                </a:lnTo>
                <a:lnTo>
                  <a:pt x="96138" y="136144"/>
                </a:lnTo>
                <a:lnTo>
                  <a:pt x="96664" y="122175"/>
                </a:lnTo>
                <a:lnTo>
                  <a:pt x="98658" y="108123"/>
                </a:lnTo>
                <a:lnTo>
                  <a:pt x="102128" y="96942"/>
                </a:lnTo>
                <a:lnTo>
                  <a:pt x="107060" y="88646"/>
                </a:lnTo>
                <a:lnTo>
                  <a:pt x="111364" y="84179"/>
                </a:lnTo>
                <a:lnTo>
                  <a:pt x="122315" y="77631"/>
                </a:lnTo>
                <a:lnTo>
                  <a:pt x="135381" y="75437"/>
                </a:lnTo>
                <a:lnTo>
                  <a:pt x="136653" y="75453"/>
                </a:lnTo>
                <a:lnTo>
                  <a:pt x="150000" y="78031"/>
                </a:lnTo>
                <a:lnTo>
                  <a:pt x="160019" y="85090"/>
                </a:lnTo>
                <a:lnTo>
                  <a:pt x="164108" y="91486"/>
                </a:lnTo>
                <a:lnTo>
                  <a:pt x="167614" y="103259"/>
                </a:lnTo>
                <a:lnTo>
                  <a:pt x="168782" y="118745"/>
                </a:lnTo>
                <a:lnTo>
                  <a:pt x="168782" y="256794"/>
                </a:lnTo>
                <a:lnTo>
                  <a:pt x="265302" y="256794"/>
                </a:lnTo>
                <a:lnTo>
                  <a:pt x="265302" y="97154"/>
                </a:lnTo>
                <a:close/>
              </a:path>
            </a:pathLst>
          </a:custGeom>
          <a:solidFill>
            <a:srgbClr val="000000"/>
          </a:solidFill>
        </p:spPr>
        <p:txBody>
          <a:bodyPr wrap="square" lIns="0" tIns="0" rIns="0" bIns="0" rtlCol="0">
            <a:noAutofit/>
          </a:bodyPr>
          <a:lstStyle/>
          <a:p>
            <a:endParaRPr/>
          </a:p>
        </p:txBody>
      </p:sp>
      <p:sp>
        <p:nvSpPr>
          <p:cNvPr id="44" name="object 44"/>
          <p:cNvSpPr/>
          <p:nvPr/>
        </p:nvSpPr>
        <p:spPr>
          <a:xfrm>
            <a:off x="2815590" y="1878153"/>
            <a:ext cx="276606" cy="358697"/>
          </a:xfrm>
          <a:custGeom>
            <a:avLst/>
            <a:gdLst/>
            <a:ahLst/>
            <a:cxnLst/>
            <a:rect l="l" t="t" r="r" b="b"/>
            <a:pathLst>
              <a:path w="276606" h="358697">
                <a:moveTo>
                  <a:pt x="8423" y="292733"/>
                </a:moveTo>
                <a:lnTo>
                  <a:pt x="12086" y="305159"/>
                </a:lnTo>
                <a:lnTo>
                  <a:pt x="17780" y="316503"/>
                </a:lnTo>
                <a:lnTo>
                  <a:pt x="25484" y="326769"/>
                </a:lnTo>
                <a:lnTo>
                  <a:pt x="35179" y="335964"/>
                </a:lnTo>
                <a:lnTo>
                  <a:pt x="45499" y="342846"/>
                </a:lnTo>
                <a:lnTo>
                  <a:pt x="54725" y="347091"/>
                </a:lnTo>
                <a:lnTo>
                  <a:pt x="65343" y="350664"/>
                </a:lnTo>
                <a:lnTo>
                  <a:pt x="77341" y="353574"/>
                </a:lnTo>
                <a:lnTo>
                  <a:pt x="90710" y="355825"/>
                </a:lnTo>
                <a:lnTo>
                  <a:pt x="105440" y="357425"/>
                </a:lnTo>
                <a:lnTo>
                  <a:pt x="121519" y="358380"/>
                </a:lnTo>
                <a:lnTo>
                  <a:pt x="138937" y="358697"/>
                </a:lnTo>
                <a:lnTo>
                  <a:pt x="148015" y="358590"/>
                </a:lnTo>
                <a:lnTo>
                  <a:pt x="161396" y="357995"/>
                </a:lnTo>
                <a:lnTo>
                  <a:pt x="174153" y="356845"/>
                </a:lnTo>
                <a:lnTo>
                  <a:pt x="186273" y="355102"/>
                </a:lnTo>
                <a:lnTo>
                  <a:pt x="197739" y="352728"/>
                </a:lnTo>
                <a:lnTo>
                  <a:pt x="206541" y="350342"/>
                </a:lnTo>
                <a:lnTo>
                  <a:pt x="219033" y="345852"/>
                </a:lnTo>
                <a:lnTo>
                  <a:pt x="230227" y="340313"/>
                </a:lnTo>
                <a:lnTo>
                  <a:pt x="240030" y="333678"/>
                </a:lnTo>
                <a:lnTo>
                  <a:pt x="252699" y="321181"/>
                </a:lnTo>
                <a:lnTo>
                  <a:pt x="260252" y="310849"/>
                </a:lnTo>
                <a:lnTo>
                  <a:pt x="266700" y="299134"/>
                </a:lnTo>
                <a:lnTo>
                  <a:pt x="273570" y="279245"/>
                </a:lnTo>
                <a:lnTo>
                  <a:pt x="275839" y="266774"/>
                </a:lnTo>
                <a:lnTo>
                  <a:pt x="276606" y="253922"/>
                </a:lnTo>
                <a:lnTo>
                  <a:pt x="276352" y="242746"/>
                </a:lnTo>
                <a:lnTo>
                  <a:pt x="276352" y="5510"/>
                </a:lnTo>
                <a:lnTo>
                  <a:pt x="186309" y="5510"/>
                </a:lnTo>
                <a:lnTo>
                  <a:pt x="186309" y="42721"/>
                </a:lnTo>
                <a:lnTo>
                  <a:pt x="179230" y="33512"/>
                </a:lnTo>
                <a:lnTo>
                  <a:pt x="170111" y="23826"/>
                </a:lnTo>
                <a:lnTo>
                  <a:pt x="160645" y="15964"/>
                </a:lnTo>
                <a:lnTo>
                  <a:pt x="150876" y="9828"/>
                </a:lnTo>
                <a:lnTo>
                  <a:pt x="141628" y="5765"/>
                </a:lnTo>
                <a:lnTo>
                  <a:pt x="129942" y="2493"/>
                </a:lnTo>
                <a:lnTo>
                  <a:pt x="116895" y="559"/>
                </a:lnTo>
                <a:lnTo>
                  <a:pt x="106934" y="82853"/>
                </a:lnTo>
                <a:lnTo>
                  <a:pt x="111843" y="77894"/>
                </a:lnTo>
                <a:lnTo>
                  <a:pt x="122869" y="71716"/>
                </a:lnTo>
                <a:lnTo>
                  <a:pt x="136271" y="69645"/>
                </a:lnTo>
                <a:lnTo>
                  <a:pt x="145573" y="70623"/>
                </a:lnTo>
                <a:lnTo>
                  <a:pt x="157320" y="75357"/>
                </a:lnTo>
                <a:lnTo>
                  <a:pt x="167512" y="84123"/>
                </a:lnTo>
                <a:lnTo>
                  <a:pt x="175928" y="98775"/>
                </a:lnTo>
                <a:lnTo>
                  <a:pt x="179135" y="111430"/>
                </a:lnTo>
                <a:lnTo>
                  <a:pt x="180212" y="126160"/>
                </a:lnTo>
                <a:lnTo>
                  <a:pt x="180075" y="131839"/>
                </a:lnTo>
                <a:lnTo>
                  <a:pt x="178228" y="146045"/>
                </a:lnTo>
                <a:lnTo>
                  <a:pt x="174246" y="157777"/>
                </a:lnTo>
                <a:lnTo>
                  <a:pt x="168148" y="167054"/>
                </a:lnTo>
                <a:lnTo>
                  <a:pt x="162106" y="172843"/>
                </a:lnTo>
                <a:lnTo>
                  <a:pt x="150885" y="178831"/>
                </a:lnTo>
                <a:lnTo>
                  <a:pt x="137922" y="180770"/>
                </a:lnTo>
                <a:lnTo>
                  <a:pt x="129445" y="180050"/>
                </a:lnTo>
                <a:lnTo>
                  <a:pt x="117385" y="175768"/>
                </a:lnTo>
                <a:lnTo>
                  <a:pt x="107442" y="167562"/>
                </a:lnTo>
                <a:lnTo>
                  <a:pt x="100116" y="155111"/>
                </a:lnTo>
                <a:lnTo>
                  <a:pt x="96939" y="142555"/>
                </a:lnTo>
                <a:lnTo>
                  <a:pt x="95885" y="127303"/>
                </a:lnTo>
                <a:lnTo>
                  <a:pt x="97880" y="0"/>
                </a:lnTo>
                <a:lnTo>
                  <a:pt x="84097" y="1231"/>
                </a:lnTo>
                <a:lnTo>
                  <a:pt x="71161" y="3981"/>
                </a:lnTo>
                <a:lnTo>
                  <a:pt x="59095" y="8274"/>
                </a:lnTo>
                <a:lnTo>
                  <a:pt x="47919" y="14135"/>
                </a:lnTo>
                <a:lnTo>
                  <a:pt x="37653" y="21588"/>
                </a:lnTo>
                <a:lnTo>
                  <a:pt x="28321" y="30656"/>
                </a:lnTo>
                <a:lnTo>
                  <a:pt x="18774" y="43255"/>
                </a:lnTo>
                <a:lnTo>
                  <a:pt x="13077" y="53541"/>
                </a:lnTo>
                <a:lnTo>
                  <a:pt x="8394" y="64828"/>
                </a:lnTo>
                <a:lnTo>
                  <a:pt x="4736" y="77121"/>
                </a:lnTo>
                <a:lnTo>
                  <a:pt x="2111" y="90421"/>
                </a:lnTo>
                <a:lnTo>
                  <a:pt x="529" y="104735"/>
                </a:lnTo>
                <a:lnTo>
                  <a:pt x="0" y="120064"/>
                </a:lnTo>
                <a:lnTo>
                  <a:pt x="261" y="130929"/>
                </a:lnTo>
                <a:lnTo>
                  <a:pt x="1472" y="145096"/>
                </a:lnTo>
                <a:lnTo>
                  <a:pt x="3659" y="158359"/>
                </a:lnTo>
                <a:lnTo>
                  <a:pt x="6812" y="170730"/>
                </a:lnTo>
                <a:lnTo>
                  <a:pt x="10922" y="182221"/>
                </a:lnTo>
                <a:lnTo>
                  <a:pt x="15978" y="192845"/>
                </a:lnTo>
                <a:lnTo>
                  <a:pt x="21971" y="202614"/>
                </a:lnTo>
                <a:lnTo>
                  <a:pt x="33184" y="216658"/>
                </a:lnTo>
                <a:lnTo>
                  <a:pt x="42945" y="225827"/>
                </a:lnTo>
                <a:lnTo>
                  <a:pt x="53488" y="233311"/>
                </a:lnTo>
                <a:lnTo>
                  <a:pt x="64795" y="239118"/>
                </a:lnTo>
                <a:lnTo>
                  <a:pt x="76849" y="243256"/>
                </a:lnTo>
                <a:lnTo>
                  <a:pt x="89631" y="245733"/>
                </a:lnTo>
                <a:lnTo>
                  <a:pt x="103124" y="246556"/>
                </a:lnTo>
                <a:lnTo>
                  <a:pt x="114791" y="245951"/>
                </a:lnTo>
                <a:lnTo>
                  <a:pt x="127371" y="243811"/>
                </a:lnTo>
                <a:lnTo>
                  <a:pt x="139471" y="240088"/>
                </a:lnTo>
                <a:lnTo>
                  <a:pt x="151130" y="234745"/>
                </a:lnTo>
                <a:lnTo>
                  <a:pt x="160219" y="228952"/>
                </a:lnTo>
                <a:lnTo>
                  <a:pt x="169892" y="220756"/>
                </a:lnTo>
                <a:lnTo>
                  <a:pt x="179451" y="210361"/>
                </a:lnTo>
                <a:lnTo>
                  <a:pt x="179424" y="251262"/>
                </a:lnTo>
                <a:lnTo>
                  <a:pt x="178099" y="266558"/>
                </a:lnTo>
                <a:lnTo>
                  <a:pt x="174737" y="278579"/>
                </a:lnTo>
                <a:lnTo>
                  <a:pt x="169291" y="287323"/>
                </a:lnTo>
                <a:lnTo>
                  <a:pt x="164045" y="291834"/>
                </a:lnTo>
                <a:lnTo>
                  <a:pt x="152710" y="296738"/>
                </a:lnTo>
                <a:lnTo>
                  <a:pt x="138176" y="298372"/>
                </a:lnTo>
                <a:lnTo>
                  <a:pt x="135585" y="298326"/>
                </a:lnTo>
                <a:lnTo>
                  <a:pt x="122371" y="296285"/>
                </a:lnTo>
                <a:lnTo>
                  <a:pt x="111506" y="291006"/>
                </a:lnTo>
                <a:lnTo>
                  <a:pt x="106553" y="287704"/>
                </a:lnTo>
                <a:lnTo>
                  <a:pt x="102870" y="281862"/>
                </a:lnTo>
                <a:lnTo>
                  <a:pt x="100584" y="273099"/>
                </a:lnTo>
                <a:lnTo>
                  <a:pt x="95564" y="272508"/>
                </a:lnTo>
                <a:lnTo>
                  <a:pt x="82946" y="271047"/>
                </a:lnTo>
                <a:lnTo>
                  <a:pt x="70328" y="269612"/>
                </a:lnTo>
                <a:lnTo>
                  <a:pt x="57710" y="268192"/>
                </a:lnTo>
                <a:lnTo>
                  <a:pt x="45092" y="266775"/>
                </a:lnTo>
                <a:lnTo>
                  <a:pt x="32474" y="265350"/>
                </a:lnTo>
                <a:lnTo>
                  <a:pt x="19856" y="263906"/>
                </a:lnTo>
                <a:lnTo>
                  <a:pt x="7239" y="262431"/>
                </a:lnTo>
                <a:lnTo>
                  <a:pt x="6985" y="267892"/>
                </a:lnTo>
                <a:lnTo>
                  <a:pt x="6731" y="272083"/>
                </a:lnTo>
                <a:lnTo>
                  <a:pt x="6811" y="279221"/>
                </a:lnTo>
                <a:lnTo>
                  <a:pt x="8423" y="292733"/>
                </a:lnTo>
                <a:close/>
              </a:path>
            </a:pathLst>
          </a:custGeom>
          <a:solidFill>
            <a:srgbClr val="000000"/>
          </a:solidFill>
        </p:spPr>
        <p:txBody>
          <a:bodyPr wrap="square" lIns="0" tIns="0" rIns="0" bIns="0" rtlCol="0">
            <a:noAutofit/>
          </a:bodyPr>
          <a:lstStyle/>
          <a:p>
            <a:endParaRPr/>
          </a:p>
        </p:txBody>
      </p:sp>
      <p:sp>
        <p:nvSpPr>
          <p:cNvPr id="45" name="object 45"/>
          <p:cNvSpPr/>
          <p:nvPr/>
        </p:nvSpPr>
        <p:spPr>
          <a:xfrm>
            <a:off x="2911475" y="1878076"/>
            <a:ext cx="21010" cy="127380"/>
          </a:xfrm>
          <a:custGeom>
            <a:avLst/>
            <a:gdLst/>
            <a:ahLst/>
            <a:cxnLst/>
            <a:rect l="l" t="t" r="r" b="b"/>
            <a:pathLst>
              <a:path w="21010" h="127380">
                <a:moveTo>
                  <a:pt x="6604" y="0"/>
                </a:moveTo>
                <a:lnTo>
                  <a:pt x="1995" y="77"/>
                </a:lnTo>
                <a:lnTo>
                  <a:pt x="0" y="127380"/>
                </a:lnTo>
                <a:lnTo>
                  <a:pt x="321" y="117495"/>
                </a:lnTo>
                <a:lnTo>
                  <a:pt x="2234" y="103342"/>
                </a:lnTo>
                <a:lnTo>
                  <a:pt x="5826" y="91831"/>
                </a:lnTo>
                <a:lnTo>
                  <a:pt x="11049" y="82930"/>
                </a:lnTo>
                <a:lnTo>
                  <a:pt x="21010" y="636"/>
                </a:lnTo>
                <a:lnTo>
                  <a:pt x="6604" y="0"/>
                </a:lnTo>
                <a:close/>
              </a:path>
            </a:pathLst>
          </a:custGeom>
          <a:solidFill>
            <a:srgbClr val="000000"/>
          </a:solidFill>
        </p:spPr>
        <p:txBody>
          <a:bodyPr wrap="square" lIns="0" tIns="0" rIns="0" bIns="0" rtlCol="0">
            <a:noAutofit/>
          </a:bodyPr>
          <a:lstStyle/>
          <a:p>
            <a:endParaRPr/>
          </a:p>
        </p:txBody>
      </p:sp>
      <p:sp>
        <p:nvSpPr>
          <p:cNvPr id="46" name="object 46"/>
          <p:cNvSpPr/>
          <p:nvPr/>
        </p:nvSpPr>
        <p:spPr>
          <a:xfrm>
            <a:off x="2504566" y="1878076"/>
            <a:ext cx="265303" cy="256794"/>
          </a:xfrm>
          <a:custGeom>
            <a:avLst/>
            <a:gdLst/>
            <a:ahLst/>
            <a:cxnLst/>
            <a:rect l="l" t="t" r="r" b="b"/>
            <a:pathLst>
              <a:path w="265303" h="256794">
                <a:moveTo>
                  <a:pt x="0" y="5587"/>
                </a:moveTo>
                <a:lnTo>
                  <a:pt x="12700" y="5587"/>
                </a:lnTo>
                <a:lnTo>
                  <a:pt x="25400" y="5587"/>
                </a:lnTo>
                <a:lnTo>
                  <a:pt x="38100" y="5588"/>
                </a:lnTo>
                <a:lnTo>
                  <a:pt x="50800" y="5587"/>
                </a:lnTo>
                <a:lnTo>
                  <a:pt x="63500" y="5587"/>
                </a:lnTo>
                <a:lnTo>
                  <a:pt x="76200" y="5588"/>
                </a:lnTo>
                <a:lnTo>
                  <a:pt x="88900" y="5588"/>
                </a:lnTo>
                <a:lnTo>
                  <a:pt x="89535" y="5587"/>
                </a:lnTo>
                <a:lnTo>
                  <a:pt x="89535" y="18333"/>
                </a:lnTo>
                <a:lnTo>
                  <a:pt x="89535" y="31029"/>
                </a:lnTo>
                <a:lnTo>
                  <a:pt x="89535" y="43696"/>
                </a:lnTo>
                <a:lnTo>
                  <a:pt x="89535" y="46481"/>
                </a:lnTo>
                <a:lnTo>
                  <a:pt x="98970" y="35466"/>
                </a:lnTo>
                <a:lnTo>
                  <a:pt x="108492" y="26121"/>
                </a:lnTo>
                <a:lnTo>
                  <a:pt x="118061" y="18359"/>
                </a:lnTo>
                <a:lnTo>
                  <a:pt x="127638" y="12091"/>
                </a:lnTo>
                <a:lnTo>
                  <a:pt x="140923" y="5985"/>
                </a:lnTo>
                <a:lnTo>
                  <a:pt x="152781" y="2669"/>
                </a:lnTo>
                <a:lnTo>
                  <a:pt x="165737" y="686"/>
                </a:lnTo>
                <a:lnTo>
                  <a:pt x="179780" y="0"/>
                </a:lnTo>
                <a:lnTo>
                  <a:pt x="180340" y="0"/>
                </a:lnTo>
                <a:lnTo>
                  <a:pt x="194905" y="828"/>
                </a:lnTo>
                <a:lnTo>
                  <a:pt x="208224" y="3335"/>
                </a:lnTo>
                <a:lnTo>
                  <a:pt x="220288" y="7550"/>
                </a:lnTo>
                <a:lnTo>
                  <a:pt x="231086" y="13507"/>
                </a:lnTo>
                <a:lnTo>
                  <a:pt x="240607" y="21234"/>
                </a:lnTo>
                <a:lnTo>
                  <a:pt x="249669" y="32243"/>
                </a:lnTo>
                <a:lnTo>
                  <a:pt x="255208" y="42247"/>
                </a:lnTo>
                <a:lnTo>
                  <a:pt x="259555" y="53646"/>
                </a:lnTo>
                <a:lnTo>
                  <a:pt x="262695" y="66449"/>
                </a:lnTo>
                <a:lnTo>
                  <a:pt x="264615" y="80666"/>
                </a:lnTo>
                <a:lnTo>
                  <a:pt x="265301" y="96309"/>
                </a:lnTo>
                <a:lnTo>
                  <a:pt x="265303" y="109854"/>
                </a:lnTo>
                <a:lnTo>
                  <a:pt x="265303" y="122554"/>
                </a:lnTo>
                <a:lnTo>
                  <a:pt x="265303" y="135255"/>
                </a:lnTo>
                <a:lnTo>
                  <a:pt x="265303" y="147954"/>
                </a:lnTo>
                <a:lnTo>
                  <a:pt x="265303" y="160654"/>
                </a:lnTo>
                <a:lnTo>
                  <a:pt x="265303" y="173354"/>
                </a:lnTo>
                <a:lnTo>
                  <a:pt x="265303" y="186055"/>
                </a:lnTo>
                <a:lnTo>
                  <a:pt x="265303" y="198754"/>
                </a:lnTo>
                <a:lnTo>
                  <a:pt x="265303" y="211454"/>
                </a:lnTo>
                <a:lnTo>
                  <a:pt x="265303" y="224154"/>
                </a:lnTo>
                <a:lnTo>
                  <a:pt x="265303" y="236854"/>
                </a:lnTo>
                <a:lnTo>
                  <a:pt x="265303" y="249554"/>
                </a:lnTo>
                <a:lnTo>
                  <a:pt x="265303" y="256794"/>
                </a:lnTo>
                <a:lnTo>
                  <a:pt x="252613" y="256794"/>
                </a:lnTo>
                <a:lnTo>
                  <a:pt x="239914" y="256793"/>
                </a:lnTo>
                <a:lnTo>
                  <a:pt x="227209" y="256794"/>
                </a:lnTo>
                <a:lnTo>
                  <a:pt x="214501" y="256794"/>
                </a:lnTo>
                <a:lnTo>
                  <a:pt x="201793" y="256794"/>
                </a:lnTo>
                <a:lnTo>
                  <a:pt x="189090" y="256794"/>
                </a:lnTo>
                <a:lnTo>
                  <a:pt x="176395" y="256794"/>
                </a:lnTo>
                <a:lnTo>
                  <a:pt x="168783" y="256794"/>
                </a:lnTo>
                <a:lnTo>
                  <a:pt x="168783" y="244102"/>
                </a:lnTo>
                <a:lnTo>
                  <a:pt x="168783" y="231406"/>
                </a:lnTo>
                <a:lnTo>
                  <a:pt x="168783" y="218705"/>
                </a:lnTo>
                <a:lnTo>
                  <a:pt x="168783" y="206001"/>
                </a:lnTo>
                <a:lnTo>
                  <a:pt x="168783" y="193296"/>
                </a:lnTo>
                <a:lnTo>
                  <a:pt x="168783" y="180590"/>
                </a:lnTo>
                <a:lnTo>
                  <a:pt x="168783" y="167885"/>
                </a:lnTo>
                <a:lnTo>
                  <a:pt x="168783" y="155182"/>
                </a:lnTo>
                <a:lnTo>
                  <a:pt x="168783" y="142482"/>
                </a:lnTo>
                <a:lnTo>
                  <a:pt x="168783" y="129786"/>
                </a:lnTo>
                <a:lnTo>
                  <a:pt x="168783" y="118745"/>
                </a:lnTo>
                <a:lnTo>
                  <a:pt x="167614" y="103259"/>
                </a:lnTo>
                <a:lnTo>
                  <a:pt x="164108" y="91486"/>
                </a:lnTo>
                <a:lnTo>
                  <a:pt x="160020" y="85090"/>
                </a:lnTo>
                <a:lnTo>
                  <a:pt x="150000" y="78031"/>
                </a:lnTo>
                <a:lnTo>
                  <a:pt x="136653" y="75453"/>
                </a:lnTo>
                <a:lnTo>
                  <a:pt x="135382" y="75437"/>
                </a:lnTo>
                <a:lnTo>
                  <a:pt x="122315" y="77631"/>
                </a:lnTo>
                <a:lnTo>
                  <a:pt x="111364" y="84179"/>
                </a:lnTo>
                <a:lnTo>
                  <a:pt x="107061" y="88646"/>
                </a:lnTo>
                <a:lnTo>
                  <a:pt x="102128" y="96942"/>
                </a:lnTo>
                <a:lnTo>
                  <a:pt x="98658" y="108123"/>
                </a:lnTo>
                <a:lnTo>
                  <a:pt x="96664" y="122175"/>
                </a:lnTo>
                <a:lnTo>
                  <a:pt x="96139" y="136144"/>
                </a:lnTo>
                <a:lnTo>
                  <a:pt x="96139" y="148857"/>
                </a:lnTo>
                <a:lnTo>
                  <a:pt x="96139" y="161569"/>
                </a:lnTo>
                <a:lnTo>
                  <a:pt x="96139" y="174280"/>
                </a:lnTo>
                <a:lnTo>
                  <a:pt x="96139" y="186987"/>
                </a:lnTo>
                <a:lnTo>
                  <a:pt x="96139" y="199692"/>
                </a:lnTo>
                <a:lnTo>
                  <a:pt x="96139" y="212392"/>
                </a:lnTo>
                <a:lnTo>
                  <a:pt x="96139" y="225086"/>
                </a:lnTo>
                <a:lnTo>
                  <a:pt x="96139" y="237775"/>
                </a:lnTo>
                <a:lnTo>
                  <a:pt x="96139" y="250456"/>
                </a:lnTo>
                <a:lnTo>
                  <a:pt x="96139" y="256794"/>
                </a:lnTo>
                <a:lnTo>
                  <a:pt x="83455" y="256794"/>
                </a:lnTo>
                <a:lnTo>
                  <a:pt x="70770" y="256794"/>
                </a:lnTo>
                <a:lnTo>
                  <a:pt x="58081" y="256793"/>
                </a:lnTo>
                <a:lnTo>
                  <a:pt x="45387" y="256794"/>
                </a:lnTo>
                <a:lnTo>
                  <a:pt x="32686" y="256794"/>
                </a:lnTo>
                <a:lnTo>
                  <a:pt x="19976" y="256794"/>
                </a:lnTo>
                <a:lnTo>
                  <a:pt x="7256" y="256793"/>
                </a:lnTo>
                <a:lnTo>
                  <a:pt x="0" y="256794"/>
                </a:lnTo>
                <a:lnTo>
                  <a:pt x="0" y="244100"/>
                </a:lnTo>
                <a:lnTo>
                  <a:pt x="0" y="231406"/>
                </a:lnTo>
                <a:lnTo>
                  <a:pt x="0" y="218712"/>
                </a:lnTo>
                <a:lnTo>
                  <a:pt x="0" y="206018"/>
                </a:lnTo>
                <a:lnTo>
                  <a:pt x="0" y="193324"/>
                </a:lnTo>
                <a:lnTo>
                  <a:pt x="0" y="180628"/>
                </a:lnTo>
                <a:lnTo>
                  <a:pt x="0" y="167933"/>
                </a:lnTo>
                <a:lnTo>
                  <a:pt x="0" y="155236"/>
                </a:lnTo>
                <a:lnTo>
                  <a:pt x="0" y="142539"/>
                </a:lnTo>
                <a:lnTo>
                  <a:pt x="0" y="129841"/>
                </a:lnTo>
                <a:lnTo>
                  <a:pt x="0" y="117142"/>
                </a:lnTo>
                <a:lnTo>
                  <a:pt x="0" y="104442"/>
                </a:lnTo>
                <a:lnTo>
                  <a:pt x="0" y="91741"/>
                </a:lnTo>
                <a:lnTo>
                  <a:pt x="0" y="79038"/>
                </a:lnTo>
                <a:lnTo>
                  <a:pt x="0" y="66334"/>
                </a:lnTo>
                <a:lnTo>
                  <a:pt x="0" y="53629"/>
                </a:lnTo>
                <a:lnTo>
                  <a:pt x="0" y="40922"/>
                </a:lnTo>
                <a:lnTo>
                  <a:pt x="0" y="28213"/>
                </a:lnTo>
                <a:lnTo>
                  <a:pt x="0" y="15503"/>
                </a:lnTo>
                <a:lnTo>
                  <a:pt x="0" y="5587"/>
                </a:lnTo>
                <a:close/>
              </a:path>
            </a:pathLst>
          </a:custGeom>
          <a:ln w="9525">
            <a:solidFill>
              <a:srgbClr val="000000"/>
            </a:solidFill>
          </a:ln>
        </p:spPr>
        <p:txBody>
          <a:bodyPr wrap="square" lIns="0" tIns="0" rIns="0" bIns="0" rtlCol="0">
            <a:noAutofit/>
          </a:bodyPr>
          <a:lstStyle/>
          <a:p>
            <a:endParaRPr/>
          </a:p>
        </p:txBody>
      </p:sp>
      <p:sp>
        <p:nvSpPr>
          <p:cNvPr id="47" name="object 47"/>
          <p:cNvSpPr/>
          <p:nvPr/>
        </p:nvSpPr>
        <p:spPr>
          <a:xfrm>
            <a:off x="2815590" y="1878076"/>
            <a:ext cx="276606" cy="358775"/>
          </a:xfrm>
          <a:custGeom>
            <a:avLst/>
            <a:gdLst/>
            <a:ahLst/>
            <a:cxnLst/>
            <a:rect l="l" t="t" r="r" b="b"/>
            <a:pathLst>
              <a:path w="276606" h="358775">
                <a:moveTo>
                  <a:pt x="186309" y="5587"/>
                </a:moveTo>
                <a:lnTo>
                  <a:pt x="198997" y="5587"/>
                </a:lnTo>
                <a:lnTo>
                  <a:pt x="211697" y="5587"/>
                </a:lnTo>
                <a:lnTo>
                  <a:pt x="224404" y="5587"/>
                </a:lnTo>
                <a:lnTo>
                  <a:pt x="237113" y="5587"/>
                </a:lnTo>
                <a:lnTo>
                  <a:pt x="249819" y="5587"/>
                </a:lnTo>
                <a:lnTo>
                  <a:pt x="262520" y="5587"/>
                </a:lnTo>
                <a:lnTo>
                  <a:pt x="275210" y="5587"/>
                </a:lnTo>
                <a:lnTo>
                  <a:pt x="276352" y="5587"/>
                </a:lnTo>
                <a:lnTo>
                  <a:pt x="276351" y="18294"/>
                </a:lnTo>
                <a:lnTo>
                  <a:pt x="276352" y="31001"/>
                </a:lnTo>
                <a:lnTo>
                  <a:pt x="276352" y="43707"/>
                </a:lnTo>
                <a:lnTo>
                  <a:pt x="276351" y="56413"/>
                </a:lnTo>
                <a:lnTo>
                  <a:pt x="276351" y="69119"/>
                </a:lnTo>
                <a:lnTo>
                  <a:pt x="276352" y="81824"/>
                </a:lnTo>
                <a:lnTo>
                  <a:pt x="276352" y="94528"/>
                </a:lnTo>
                <a:lnTo>
                  <a:pt x="276352" y="107232"/>
                </a:lnTo>
                <a:lnTo>
                  <a:pt x="276351" y="119934"/>
                </a:lnTo>
                <a:lnTo>
                  <a:pt x="276351" y="132636"/>
                </a:lnTo>
                <a:lnTo>
                  <a:pt x="276352" y="145336"/>
                </a:lnTo>
                <a:lnTo>
                  <a:pt x="276351" y="158035"/>
                </a:lnTo>
                <a:lnTo>
                  <a:pt x="276351" y="170733"/>
                </a:lnTo>
                <a:lnTo>
                  <a:pt x="276351" y="183429"/>
                </a:lnTo>
                <a:lnTo>
                  <a:pt x="276351" y="196124"/>
                </a:lnTo>
                <a:lnTo>
                  <a:pt x="276352" y="208816"/>
                </a:lnTo>
                <a:lnTo>
                  <a:pt x="276352" y="221507"/>
                </a:lnTo>
                <a:lnTo>
                  <a:pt x="276352" y="234196"/>
                </a:lnTo>
                <a:lnTo>
                  <a:pt x="276352" y="242824"/>
                </a:lnTo>
                <a:lnTo>
                  <a:pt x="276479" y="246633"/>
                </a:lnTo>
                <a:lnTo>
                  <a:pt x="276479" y="250317"/>
                </a:lnTo>
                <a:lnTo>
                  <a:pt x="276606" y="254000"/>
                </a:lnTo>
                <a:lnTo>
                  <a:pt x="275839" y="266851"/>
                </a:lnTo>
                <a:lnTo>
                  <a:pt x="273570" y="279322"/>
                </a:lnTo>
                <a:lnTo>
                  <a:pt x="269847" y="291492"/>
                </a:lnTo>
                <a:lnTo>
                  <a:pt x="260252" y="310926"/>
                </a:lnTo>
                <a:lnTo>
                  <a:pt x="252699" y="321258"/>
                </a:lnTo>
                <a:lnTo>
                  <a:pt x="244097" y="330246"/>
                </a:lnTo>
                <a:lnTo>
                  <a:pt x="230227" y="340390"/>
                </a:lnTo>
                <a:lnTo>
                  <a:pt x="219033" y="345929"/>
                </a:lnTo>
                <a:lnTo>
                  <a:pt x="206541" y="350419"/>
                </a:lnTo>
                <a:lnTo>
                  <a:pt x="197739" y="352805"/>
                </a:lnTo>
                <a:lnTo>
                  <a:pt x="186273" y="355179"/>
                </a:lnTo>
                <a:lnTo>
                  <a:pt x="174153" y="356922"/>
                </a:lnTo>
                <a:lnTo>
                  <a:pt x="161396" y="358072"/>
                </a:lnTo>
                <a:lnTo>
                  <a:pt x="148015" y="358667"/>
                </a:lnTo>
                <a:lnTo>
                  <a:pt x="138937" y="358775"/>
                </a:lnTo>
                <a:lnTo>
                  <a:pt x="121519" y="358458"/>
                </a:lnTo>
                <a:lnTo>
                  <a:pt x="105440" y="357502"/>
                </a:lnTo>
                <a:lnTo>
                  <a:pt x="90710" y="355902"/>
                </a:lnTo>
                <a:lnTo>
                  <a:pt x="77341" y="353651"/>
                </a:lnTo>
                <a:lnTo>
                  <a:pt x="65343" y="350741"/>
                </a:lnTo>
                <a:lnTo>
                  <a:pt x="54725" y="347168"/>
                </a:lnTo>
                <a:lnTo>
                  <a:pt x="45499" y="342923"/>
                </a:lnTo>
                <a:lnTo>
                  <a:pt x="37675" y="338001"/>
                </a:lnTo>
                <a:lnTo>
                  <a:pt x="25484" y="326846"/>
                </a:lnTo>
                <a:lnTo>
                  <a:pt x="17780" y="316580"/>
                </a:lnTo>
                <a:lnTo>
                  <a:pt x="12086" y="305236"/>
                </a:lnTo>
                <a:lnTo>
                  <a:pt x="8423" y="292810"/>
                </a:lnTo>
                <a:lnTo>
                  <a:pt x="6811" y="279298"/>
                </a:lnTo>
                <a:lnTo>
                  <a:pt x="6731" y="275335"/>
                </a:lnTo>
                <a:lnTo>
                  <a:pt x="6731" y="272160"/>
                </a:lnTo>
                <a:lnTo>
                  <a:pt x="6985" y="267970"/>
                </a:lnTo>
                <a:lnTo>
                  <a:pt x="7239" y="262508"/>
                </a:lnTo>
                <a:lnTo>
                  <a:pt x="19856" y="263983"/>
                </a:lnTo>
                <a:lnTo>
                  <a:pt x="32474" y="265427"/>
                </a:lnTo>
                <a:lnTo>
                  <a:pt x="45092" y="266852"/>
                </a:lnTo>
                <a:lnTo>
                  <a:pt x="57710" y="268269"/>
                </a:lnTo>
                <a:lnTo>
                  <a:pt x="70328" y="269689"/>
                </a:lnTo>
                <a:lnTo>
                  <a:pt x="82946" y="271124"/>
                </a:lnTo>
                <a:lnTo>
                  <a:pt x="95564" y="272585"/>
                </a:lnTo>
                <a:lnTo>
                  <a:pt x="100584" y="273176"/>
                </a:lnTo>
                <a:lnTo>
                  <a:pt x="102870" y="281940"/>
                </a:lnTo>
                <a:lnTo>
                  <a:pt x="106553" y="287781"/>
                </a:lnTo>
                <a:lnTo>
                  <a:pt x="111506" y="291083"/>
                </a:lnTo>
                <a:lnTo>
                  <a:pt x="122371" y="296362"/>
                </a:lnTo>
                <a:lnTo>
                  <a:pt x="135585" y="298403"/>
                </a:lnTo>
                <a:lnTo>
                  <a:pt x="138176" y="298450"/>
                </a:lnTo>
                <a:lnTo>
                  <a:pt x="152710" y="296815"/>
                </a:lnTo>
                <a:lnTo>
                  <a:pt x="164045" y="291911"/>
                </a:lnTo>
                <a:lnTo>
                  <a:pt x="169291" y="287400"/>
                </a:lnTo>
                <a:lnTo>
                  <a:pt x="174737" y="278656"/>
                </a:lnTo>
                <a:lnTo>
                  <a:pt x="178099" y="266635"/>
                </a:lnTo>
                <a:lnTo>
                  <a:pt x="179424" y="251339"/>
                </a:lnTo>
                <a:lnTo>
                  <a:pt x="179451" y="235838"/>
                </a:lnTo>
                <a:lnTo>
                  <a:pt x="179451" y="223138"/>
                </a:lnTo>
                <a:lnTo>
                  <a:pt x="179451" y="210438"/>
                </a:lnTo>
                <a:lnTo>
                  <a:pt x="169892" y="220833"/>
                </a:lnTo>
                <a:lnTo>
                  <a:pt x="160219" y="229029"/>
                </a:lnTo>
                <a:lnTo>
                  <a:pt x="151130" y="234823"/>
                </a:lnTo>
                <a:lnTo>
                  <a:pt x="139471" y="240165"/>
                </a:lnTo>
                <a:lnTo>
                  <a:pt x="127371" y="243888"/>
                </a:lnTo>
                <a:lnTo>
                  <a:pt x="114791" y="246028"/>
                </a:lnTo>
                <a:lnTo>
                  <a:pt x="103124" y="246633"/>
                </a:lnTo>
                <a:lnTo>
                  <a:pt x="89631" y="245810"/>
                </a:lnTo>
                <a:lnTo>
                  <a:pt x="76849" y="243333"/>
                </a:lnTo>
                <a:lnTo>
                  <a:pt x="64795" y="239195"/>
                </a:lnTo>
                <a:lnTo>
                  <a:pt x="53488" y="233388"/>
                </a:lnTo>
                <a:lnTo>
                  <a:pt x="42945" y="225904"/>
                </a:lnTo>
                <a:lnTo>
                  <a:pt x="33184" y="216736"/>
                </a:lnTo>
                <a:lnTo>
                  <a:pt x="24222" y="205874"/>
                </a:lnTo>
                <a:lnTo>
                  <a:pt x="15978" y="192922"/>
                </a:lnTo>
                <a:lnTo>
                  <a:pt x="10922" y="182298"/>
                </a:lnTo>
                <a:lnTo>
                  <a:pt x="6812" y="170807"/>
                </a:lnTo>
                <a:lnTo>
                  <a:pt x="3659" y="158436"/>
                </a:lnTo>
                <a:lnTo>
                  <a:pt x="1472" y="145173"/>
                </a:lnTo>
                <a:lnTo>
                  <a:pt x="261" y="131006"/>
                </a:lnTo>
                <a:lnTo>
                  <a:pt x="0" y="120142"/>
                </a:lnTo>
                <a:lnTo>
                  <a:pt x="529" y="104812"/>
                </a:lnTo>
                <a:lnTo>
                  <a:pt x="2111" y="90498"/>
                </a:lnTo>
                <a:lnTo>
                  <a:pt x="4736" y="77198"/>
                </a:lnTo>
                <a:lnTo>
                  <a:pt x="8394" y="64905"/>
                </a:lnTo>
                <a:lnTo>
                  <a:pt x="13077" y="53618"/>
                </a:lnTo>
                <a:lnTo>
                  <a:pt x="18774" y="43332"/>
                </a:lnTo>
                <a:lnTo>
                  <a:pt x="25476" y="34043"/>
                </a:lnTo>
                <a:lnTo>
                  <a:pt x="37653" y="21665"/>
                </a:lnTo>
                <a:lnTo>
                  <a:pt x="47919" y="14212"/>
                </a:lnTo>
                <a:lnTo>
                  <a:pt x="59095" y="8351"/>
                </a:lnTo>
                <a:lnTo>
                  <a:pt x="71161" y="4058"/>
                </a:lnTo>
                <a:lnTo>
                  <a:pt x="84097" y="1308"/>
                </a:lnTo>
                <a:lnTo>
                  <a:pt x="97880" y="77"/>
                </a:lnTo>
                <a:lnTo>
                  <a:pt x="102489" y="0"/>
                </a:lnTo>
                <a:lnTo>
                  <a:pt x="116895" y="636"/>
                </a:lnTo>
                <a:lnTo>
                  <a:pt x="129942" y="2570"/>
                </a:lnTo>
                <a:lnTo>
                  <a:pt x="141628" y="5842"/>
                </a:lnTo>
                <a:lnTo>
                  <a:pt x="150876" y="9905"/>
                </a:lnTo>
                <a:lnTo>
                  <a:pt x="160645" y="16041"/>
                </a:lnTo>
                <a:lnTo>
                  <a:pt x="170111" y="23903"/>
                </a:lnTo>
                <a:lnTo>
                  <a:pt x="179230" y="33589"/>
                </a:lnTo>
                <a:lnTo>
                  <a:pt x="186309" y="42799"/>
                </a:lnTo>
                <a:lnTo>
                  <a:pt x="186308" y="30089"/>
                </a:lnTo>
                <a:lnTo>
                  <a:pt x="186309" y="17409"/>
                </a:lnTo>
                <a:lnTo>
                  <a:pt x="186309" y="5587"/>
                </a:lnTo>
                <a:close/>
              </a:path>
            </a:pathLst>
          </a:custGeom>
          <a:ln w="9525">
            <a:solidFill>
              <a:srgbClr val="000000"/>
            </a:solidFill>
          </a:ln>
        </p:spPr>
        <p:txBody>
          <a:bodyPr wrap="square" lIns="0" tIns="0" rIns="0" bIns="0" rtlCol="0">
            <a:noAutofit/>
          </a:bodyPr>
          <a:lstStyle/>
          <a:p>
            <a:endParaRPr/>
          </a:p>
        </p:txBody>
      </p:sp>
      <p:sp>
        <p:nvSpPr>
          <p:cNvPr id="48" name="object 48"/>
          <p:cNvSpPr/>
          <p:nvPr/>
        </p:nvSpPr>
        <p:spPr>
          <a:xfrm>
            <a:off x="2911475" y="1947799"/>
            <a:ext cx="84327" cy="111125"/>
          </a:xfrm>
          <a:custGeom>
            <a:avLst/>
            <a:gdLst/>
            <a:ahLst/>
            <a:cxnLst/>
            <a:rect l="l" t="t" r="r" b="b"/>
            <a:pathLst>
              <a:path w="84327" h="111125">
                <a:moveTo>
                  <a:pt x="0" y="57657"/>
                </a:moveTo>
                <a:lnTo>
                  <a:pt x="1054" y="72909"/>
                </a:lnTo>
                <a:lnTo>
                  <a:pt x="4231" y="85465"/>
                </a:lnTo>
                <a:lnTo>
                  <a:pt x="9553" y="95432"/>
                </a:lnTo>
                <a:lnTo>
                  <a:pt x="21500" y="106122"/>
                </a:lnTo>
                <a:lnTo>
                  <a:pt x="33560" y="110404"/>
                </a:lnTo>
                <a:lnTo>
                  <a:pt x="42037" y="111125"/>
                </a:lnTo>
                <a:lnTo>
                  <a:pt x="55000" y="109185"/>
                </a:lnTo>
                <a:lnTo>
                  <a:pt x="66221" y="103197"/>
                </a:lnTo>
                <a:lnTo>
                  <a:pt x="72262" y="97408"/>
                </a:lnTo>
                <a:lnTo>
                  <a:pt x="78361" y="88131"/>
                </a:lnTo>
                <a:lnTo>
                  <a:pt x="82343" y="76399"/>
                </a:lnTo>
                <a:lnTo>
                  <a:pt x="84190" y="62193"/>
                </a:lnTo>
                <a:lnTo>
                  <a:pt x="84327" y="56514"/>
                </a:lnTo>
                <a:lnTo>
                  <a:pt x="83250" y="41784"/>
                </a:lnTo>
                <a:lnTo>
                  <a:pt x="80043" y="29129"/>
                </a:lnTo>
                <a:lnTo>
                  <a:pt x="74742" y="18588"/>
                </a:lnTo>
                <a:lnTo>
                  <a:pt x="71627" y="14477"/>
                </a:lnTo>
                <a:lnTo>
                  <a:pt x="61435" y="5711"/>
                </a:lnTo>
                <a:lnTo>
                  <a:pt x="49688" y="977"/>
                </a:lnTo>
                <a:lnTo>
                  <a:pt x="40386" y="0"/>
                </a:lnTo>
                <a:lnTo>
                  <a:pt x="26984" y="2070"/>
                </a:lnTo>
                <a:lnTo>
                  <a:pt x="15958" y="8248"/>
                </a:lnTo>
                <a:lnTo>
                  <a:pt x="11049" y="13207"/>
                </a:lnTo>
                <a:lnTo>
                  <a:pt x="5826" y="22108"/>
                </a:lnTo>
                <a:lnTo>
                  <a:pt x="2234" y="33619"/>
                </a:lnTo>
                <a:lnTo>
                  <a:pt x="321" y="47772"/>
                </a:lnTo>
                <a:lnTo>
                  <a:pt x="0" y="57657"/>
                </a:lnTo>
                <a:close/>
              </a:path>
            </a:pathLst>
          </a:custGeom>
          <a:ln w="9525">
            <a:solidFill>
              <a:srgbClr val="000000"/>
            </a:solidFill>
          </a:ln>
        </p:spPr>
        <p:txBody>
          <a:bodyPr wrap="square" lIns="0" tIns="0" rIns="0" bIns="0" rtlCol="0">
            <a:noAutofit/>
          </a:bodyPr>
          <a:lstStyle/>
          <a:p>
            <a:endParaRPr/>
          </a:p>
        </p:txBody>
      </p:sp>
      <p:sp>
        <p:nvSpPr>
          <p:cNvPr id="29" name="object 29"/>
          <p:cNvSpPr/>
          <p:nvPr/>
        </p:nvSpPr>
        <p:spPr>
          <a:xfrm>
            <a:off x="833754" y="1274444"/>
            <a:ext cx="149669" cy="351282"/>
          </a:xfrm>
          <a:custGeom>
            <a:avLst/>
            <a:gdLst/>
            <a:ahLst/>
            <a:cxnLst/>
            <a:rect l="l" t="t" r="r" b="b"/>
            <a:pathLst>
              <a:path w="149669" h="351282">
                <a:moveTo>
                  <a:pt x="0" y="0"/>
                </a:moveTo>
                <a:lnTo>
                  <a:pt x="12692" y="0"/>
                </a:lnTo>
                <a:lnTo>
                  <a:pt x="25386" y="0"/>
                </a:lnTo>
                <a:lnTo>
                  <a:pt x="38083" y="0"/>
                </a:lnTo>
                <a:lnTo>
                  <a:pt x="50780" y="0"/>
                </a:lnTo>
                <a:lnTo>
                  <a:pt x="63480" y="0"/>
                </a:lnTo>
                <a:lnTo>
                  <a:pt x="76181" y="0"/>
                </a:lnTo>
                <a:lnTo>
                  <a:pt x="88883" y="0"/>
                </a:lnTo>
                <a:lnTo>
                  <a:pt x="101585" y="0"/>
                </a:lnTo>
                <a:lnTo>
                  <a:pt x="114289" y="0"/>
                </a:lnTo>
                <a:lnTo>
                  <a:pt x="126993" y="0"/>
                </a:lnTo>
                <a:lnTo>
                  <a:pt x="139697" y="0"/>
                </a:lnTo>
                <a:lnTo>
                  <a:pt x="146977" y="0"/>
                </a:lnTo>
                <a:lnTo>
                  <a:pt x="146977" y="12711"/>
                </a:lnTo>
                <a:lnTo>
                  <a:pt x="146977" y="25409"/>
                </a:lnTo>
                <a:lnTo>
                  <a:pt x="146977" y="38099"/>
                </a:lnTo>
                <a:lnTo>
                  <a:pt x="146977" y="50790"/>
                </a:lnTo>
                <a:lnTo>
                  <a:pt x="146977" y="63488"/>
                </a:lnTo>
                <a:lnTo>
                  <a:pt x="146977" y="74930"/>
                </a:lnTo>
                <a:lnTo>
                  <a:pt x="134280" y="74930"/>
                </a:lnTo>
                <a:lnTo>
                  <a:pt x="121580" y="74930"/>
                </a:lnTo>
                <a:lnTo>
                  <a:pt x="108878" y="74930"/>
                </a:lnTo>
                <a:lnTo>
                  <a:pt x="96176" y="74929"/>
                </a:lnTo>
                <a:lnTo>
                  <a:pt x="83474" y="74930"/>
                </a:lnTo>
                <a:lnTo>
                  <a:pt x="70773" y="74930"/>
                </a:lnTo>
                <a:lnTo>
                  <a:pt x="58075" y="74930"/>
                </a:lnTo>
                <a:lnTo>
                  <a:pt x="54965" y="74930"/>
                </a:lnTo>
                <a:lnTo>
                  <a:pt x="54965" y="87642"/>
                </a:lnTo>
                <a:lnTo>
                  <a:pt x="54965" y="100332"/>
                </a:lnTo>
                <a:lnTo>
                  <a:pt x="54965" y="113019"/>
                </a:lnTo>
                <a:lnTo>
                  <a:pt x="54965" y="125721"/>
                </a:lnTo>
                <a:lnTo>
                  <a:pt x="54965" y="130810"/>
                </a:lnTo>
                <a:lnTo>
                  <a:pt x="67656" y="130810"/>
                </a:lnTo>
                <a:lnTo>
                  <a:pt x="80352" y="130810"/>
                </a:lnTo>
                <a:lnTo>
                  <a:pt x="93050" y="130810"/>
                </a:lnTo>
                <a:lnTo>
                  <a:pt x="105752" y="130810"/>
                </a:lnTo>
                <a:lnTo>
                  <a:pt x="118456" y="130810"/>
                </a:lnTo>
                <a:lnTo>
                  <a:pt x="131161" y="130810"/>
                </a:lnTo>
                <a:lnTo>
                  <a:pt x="140347" y="130810"/>
                </a:lnTo>
                <a:lnTo>
                  <a:pt x="140347" y="143509"/>
                </a:lnTo>
                <a:lnTo>
                  <a:pt x="140347" y="156209"/>
                </a:lnTo>
                <a:lnTo>
                  <a:pt x="140347" y="168909"/>
                </a:lnTo>
                <a:lnTo>
                  <a:pt x="140347" y="181610"/>
                </a:lnTo>
                <a:lnTo>
                  <a:pt x="140347" y="194310"/>
                </a:lnTo>
                <a:lnTo>
                  <a:pt x="140347" y="202438"/>
                </a:lnTo>
                <a:lnTo>
                  <a:pt x="127642" y="202437"/>
                </a:lnTo>
                <a:lnTo>
                  <a:pt x="114937" y="202438"/>
                </a:lnTo>
                <a:lnTo>
                  <a:pt x="102234" y="202438"/>
                </a:lnTo>
                <a:lnTo>
                  <a:pt x="89533" y="202437"/>
                </a:lnTo>
                <a:lnTo>
                  <a:pt x="76835" y="202438"/>
                </a:lnTo>
                <a:lnTo>
                  <a:pt x="64140" y="202438"/>
                </a:lnTo>
                <a:lnTo>
                  <a:pt x="54965" y="202438"/>
                </a:lnTo>
                <a:lnTo>
                  <a:pt x="54965" y="215150"/>
                </a:lnTo>
                <a:lnTo>
                  <a:pt x="54965" y="227845"/>
                </a:lnTo>
                <a:lnTo>
                  <a:pt x="54965" y="240534"/>
                </a:lnTo>
                <a:lnTo>
                  <a:pt x="54965" y="253226"/>
                </a:lnTo>
                <a:lnTo>
                  <a:pt x="54965" y="265929"/>
                </a:lnTo>
                <a:lnTo>
                  <a:pt x="54965" y="271653"/>
                </a:lnTo>
                <a:lnTo>
                  <a:pt x="67658" y="271653"/>
                </a:lnTo>
                <a:lnTo>
                  <a:pt x="80353" y="271653"/>
                </a:lnTo>
                <a:lnTo>
                  <a:pt x="93051" y="271653"/>
                </a:lnTo>
                <a:lnTo>
                  <a:pt x="105751" y="271653"/>
                </a:lnTo>
                <a:lnTo>
                  <a:pt x="118453" y="271653"/>
                </a:lnTo>
                <a:lnTo>
                  <a:pt x="131157" y="271652"/>
                </a:lnTo>
                <a:lnTo>
                  <a:pt x="143862" y="271653"/>
                </a:lnTo>
                <a:lnTo>
                  <a:pt x="149669" y="271653"/>
                </a:lnTo>
                <a:lnTo>
                  <a:pt x="149669" y="284352"/>
                </a:lnTo>
                <a:lnTo>
                  <a:pt x="149669" y="297052"/>
                </a:lnTo>
                <a:lnTo>
                  <a:pt x="149669" y="309753"/>
                </a:lnTo>
                <a:lnTo>
                  <a:pt x="149669" y="322453"/>
                </a:lnTo>
                <a:lnTo>
                  <a:pt x="149669" y="335153"/>
                </a:lnTo>
                <a:lnTo>
                  <a:pt x="149669" y="347853"/>
                </a:lnTo>
                <a:lnTo>
                  <a:pt x="149669" y="351282"/>
                </a:lnTo>
                <a:lnTo>
                  <a:pt x="136967" y="351281"/>
                </a:lnTo>
                <a:lnTo>
                  <a:pt x="124266" y="351282"/>
                </a:lnTo>
                <a:lnTo>
                  <a:pt x="111565" y="351282"/>
                </a:lnTo>
                <a:lnTo>
                  <a:pt x="98864" y="351282"/>
                </a:lnTo>
                <a:lnTo>
                  <a:pt x="86164" y="351282"/>
                </a:lnTo>
                <a:lnTo>
                  <a:pt x="73464" y="351282"/>
                </a:lnTo>
                <a:lnTo>
                  <a:pt x="60765" y="351282"/>
                </a:lnTo>
                <a:lnTo>
                  <a:pt x="48065" y="351282"/>
                </a:lnTo>
                <a:lnTo>
                  <a:pt x="35366" y="351282"/>
                </a:lnTo>
                <a:lnTo>
                  <a:pt x="22667" y="351282"/>
                </a:lnTo>
                <a:lnTo>
                  <a:pt x="9968" y="351282"/>
                </a:lnTo>
                <a:lnTo>
                  <a:pt x="0" y="351282"/>
                </a:lnTo>
                <a:lnTo>
                  <a:pt x="0" y="333717"/>
                </a:lnTo>
                <a:lnTo>
                  <a:pt x="0" y="316153"/>
                </a:lnTo>
                <a:lnTo>
                  <a:pt x="0" y="298589"/>
                </a:lnTo>
                <a:lnTo>
                  <a:pt x="0" y="281025"/>
                </a:lnTo>
                <a:lnTo>
                  <a:pt x="0" y="263461"/>
                </a:lnTo>
                <a:lnTo>
                  <a:pt x="0" y="245897"/>
                </a:lnTo>
                <a:lnTo>
                  <a:pt x="0" y="228333"/>
                </a:lnTo>
                <a:lnTo>
                  <a:pt x="0" y="210769"/>
                </a:lnTo>
                <a:lnTo>
                  <a:pt x="0" y="193205"/>
                </a:lnTo>
                <a:lnTo>
                  <a:pt x="0" y="175641"/>
                </a:lnTo>
                <a:lnTo>
                  <a:pt x="0" y="158076"/>
                </a:lnTo>
                <a:lnTo>
                  <a:pt x="0" y="140512"/>
                </a:lnTo>
                <a:lnTo>
                  <a:pt x="0" y="122948"/>
                </a:lnTo>
                <a:lnTo>
                  <a:pt x="0" y="105384"/>
                </a:lnTo>
                <a:lnTo>
                  <a:pt x="0" y="87820"/>
                </a:lnTo>
                <a:lnTo>
                  <a:pt x="0" y="70256"/>
                </a:lnTo>
                <a:lnTo>
                  <a:pt x="0" y="52692"/>
                </a:lnTo>
                <a:lnTo>
                  <a:pt x="0" y="35128"/>
                </a:lnTo>
                <a:lnTo>
                  <a:pt x="0" y="17564"/>
                </a:lnTo>
                <a:lnTo>
                  <a:pt x="0" y="0"/>
                </a:lnTo>
                <a:close/>
              </a:path>
            </a:pathLst>
          </a:custGeom>
          <a:ln w="9525">
            <a:solidFill>
              <a:srgbClr val="000000"/>
            </a:solidFill>
          </a:ln>
        </p:spPr>
        <p:txBody>
          <a:bodyPr wrap="square" lIns="0" tIns="0" rIns="0" bIns="0" rtlCol="0">
            <a:noAutofit/>
          </a:bodyPr>
          <a:lstStyle/>
          <a:p>
            <a:endParaRPr/>
          </a:p>
        </p:txBody>
      </p:sp>
      <p:sp>
        <p:nvSpPr>
          <p:cNvPr id="30" name="object 30"/>
          <p:cNvSpPr/>
          <p:nvPr/>
        </p:nvSpPr>
        <p:spPr>
          <a:xfrm>
            <a:off x="1009662" y="1365503"/>
            <a:ext cx="136017" cy="260223"/>
          </a:xfrm>
          <a:custGeom>
            <a:avLst/>
            <a:gdLst/>
            <a:ahLst/>
            <a:cxnLst/>
            <a:rect l="l" t="t" r="r" b="b"/>
            <a:pathLst>
              <a:path w="136017" h="260223">
                <a:moveTo>
                  <a:pt x="0" y="5715"/>
                </a:moveTo>
                <a:lnTo>
                  <a:pt x="12716" y="5715"/>
                </a:lnTo>
                <a:lnTo>
                  <a:pt x="25418" y="5715"/>
                </a:lnTo>
                <a:lnTo>
                  <a:pt x="38109" y="5714"/>
                </a:lnTo>
                <a:lnTo>
                  <a:pt x="45897" y="5715"/>
                </a:lnTo>
                <a:lnTo>
                  <a:pt x="45897" y="18450"/>
                </a:lnTo>
                <a:lnTo>
                  <a:pt x="45897" y="31163"/>
                </a:lnTo>
                <a:lnTo>
                  <a:pt x="45897" y="43832"/>
                </a:lnTo>
                <a:lnTo>
                  <a:pt x="45897" y="47117"/>
                </a:lnTo>
                <a:lnTo>
                  <a:pt x="52143" y="33073"/>
                </a:lnTo>
                <a:lnTo>
                  <a:pt x="58470" y="21720"/>
                </a:lnTo>
                <a:lnTo>
                  <a:pt x="64802" y="12889"/>
                </a:lnTo>
                <a:lnTo>
                  <a:pt x="77295" y="3153"/>
                </a:lnTo>
                <a:lnTo>
                  <a:pt x="89821" y="81"/>
                </a:lnTo>
                <a:lnTo>
                  <a:pt x="92430" y="0"/>
                </a:lnTo>
                <a:lnTo>
                  <a:pt x="104560" y="2390"/>
                </a:lnTo>
                <a:lnTo>
                  <a:pt x="114903" y="9594"/>
                </a:lnTo>
                <a:lnTo>
                  <a:pt x="123405" y="21661"/>
                </a:lnTo>
                <a:lnTo>
                  <a:pt x="127992" y="32767"/>
                </a:lnTo>
                <a:lnTo>
                  <a:pt x="130870" y="43145"/>
                </a:lnTo>
                <a:lnTo>
                  <a:pt x="133128" y="55006"/>
                </a:lnTo>
                <a:lnTo>
                  <a:pt x="134749" y="68346"/>
                </a:lnTo>
                <a:lnTo>
                  <a:pt x="135717" y="83163"/>
                </a:lnTo>
                <a:lnTo>
                  <a:pt x="136017" y="98425"/>
                </a:lnTo>
                <a:lnTo>
                  <a:pt x="136017" y="111132"/>
                </a:lnTo>
                <a:lnTo>
                  <a:pt x="136017" y="123836"/>
                </a:lnTo>
                <a:lnTo>
                  <a:pt x="136017" y="136537"/>
                </a:lnTo>
                <a:lnTo>
                  <a:pt x="136016" y="149235"/>
                </a:lnTo>
                <a:lnTo>
                  <a:pt x="136017" y="161931"/>
                </a:lnTo>
                <a:lnTo>
                  <a:pt x="136016" y="174626"/>
                </a:lnTo>
                <a:lnTo>
                  <a:pt x="136017" y="187321"/>
                </a:lnTo>
                <a:lnTo>
                  <a:pt x="136017" y="200017"/>
                </a:lnTo>
                <a:lnTo>
                  <a:pt x="136017" y="212714"/>
                </a:lnTo>
                <a:lnTo>
                  <a:pt x="136017" y="225412"/>
                </a:lnTo>
                <a:lnTo>
                  <a:pt x="136017" y="238114"/>
                </a:lnTo>
                <a:lnTo>
                  <a:pt x="136016" y="250818"/>
                </a:lnTo>
                <a:lnTo>
                  <a:pt x="136017" y="260223"/>
                </a:lnTo>
                <a:lnTo>
                  <a:pt x="123321" y="260223"/>
                </a:lnTo>
                <a:lnTo>
                  <a:pt x="110616" y="260223"/>
                </a:lnTo>
                <a:lnTo>
                  <a:pt x="97912" y="260223"/>
                </a:lnTo>
                <a:lnTo>
                  <a:pt x="86474" y="260223"/>
                </a:lnTo>
                <a:lnTo>
                  <a:pt x="86474" y="247531"/>
                </a:lnTo>
                <a:lnTo>
                  <a:pt x="86474" y="234835"/>
                </a:lnTo>
                <a:lnTo>
                  <a:pt x="86474" y="222134"/>
                </a:lnTo>
                <a:lnTo>
                  <a:pt x="86474" y="209431"/>
                </a:lnTo>
                <a:lnTo>
                  <a:pt x="86474" y="196725"/>
                </a:lnTo>
                <a:lnTo>
                  <a:pt x="86474" y="184020"/>
                </a:lnTo>
                <a:lnTo>
                  <a:pt x="86474" y="171315"/>
                </a:lnTo>
                <a:lnTo>
                  <a:pt x="86474" y="158611"/>
                </a:lnTo>
                <a:lnTo>
                  <a:pt x="86474" y="145910"/>
                </a:lnTo>
                <a:lnTo>
                  <a:pt x="86474" y="133214"/>
                </a:lnTo>
                <a:lnTo>
                  <a:pt x="86474" y="120522"/>
                </a:lnTo>
                <a:lnTo>
                  <a:pt x="86474" y="120269"/>
                </a:lnTo>
                <a:lnTo>
                  <a:pt x="85854" y="104431"/>
                </a:lnTo>
                <a:lnTo>
                  <a:pt x="84017" y="92413"/>
                </a:lnTo>
                <a:lnTo>
                  <a:pt x="82016" y="86232"/>
                </a:lnTo>
                <a:lnTo>
                  <a:pt x="79032" y="79755"/>
                </a:lnTo>
                <a:lnTo>
                  <a:pt x="74841" y="76453"/>
                </a:lnTo>
                <a:lnTo>
                  <a:pt x="69418" y="76453"/>
                </a:lnTo>
                <a:lnTo>
                  <a:pt x="63461" y="76453"/>
                </a:lnTo>
                <a:lnTo>
                  <a:pt x="58585" y="80899"/>
                </a:lnTo>
                <a:lnTo>
                  <a:pt x="54889" y="89789"/>
                </a:lnTo>
                <a:lnTo>
                  <a:pt x="52356" y="98266"/>
                </a:lnTo>
                <a:lnTo>
                  <a:pt x="50577" y="109699"/>
                </a:lnTo>
                <a:lnTo>
                  <a:pt x="49559" y="124061"/>
                </a:lnTo>
                <a:lnTo>
                  <a:pt x="49301" y="137922"/>
                </a:lnTo>
                <a:lnTo>
                  <a:pt x="49301" y="150622"/>
                </a:lnTo>
                <a:lnTo>
                  <a:pt x="49301" y="163322"/>
                </a:lnTo>
                <a:lnTo>
                  <a:pt x="49301" y="176022"/>
                </a:lnTo>
                <a:lnTo>
                  <a:pt x="49301" y="188721"/>
                </a:lnTo>
                <a:lnTo>
                  <a:pt x="49301" y="201421"/>
                </a:lnTo>
                <a:lnTo>
                  <a:pt x="49301" y="214122"/>
                </a:lnTo>
                <a:lnTo>
                  <a:pt x="49301" y="226822"/>
                </a:lnTo>
                <a:lnTo>
                  <a:pt x="49301" y="239522"/>
                </a:lnTo>
                <a:lnTo>
                  <a:pt x="49301" y="252222"/>
                </a:lnTo>
                <a:lnTo>
                  <a:pt x="49301" y="260223"/>
                </a:lnTo>
                <a:lnTo>
                  <a:pt x="36610" y="260222"/>
                </a:lnTo>
                <a:lnTo>
                  <a:pt x="23915" y="260223"/>
                </a:lnTo>
                <a:lnTo>
                  <a:pt x="11213" y="260222"/>
                </a:lnTo>
                <a:lnTo>
                  <a:pt x="0" y="260223"/>
                </a:lnTo>
                <a:lnTo>
                  <a:pt x="0" y="247497"/>
                </a:lnTo>
                <a:lnTo>
                  <a:pt x="0" y="234772"/>
                </a:lnTo>
                <a:lnTo>
                  <a:pt x="0" y="222046"/>
                </a:lnTo>
                <a:lnTo>
                  <a:pt x="0" y="209321"/>
                </a:lnTo>
                <a:lnTo>
                  <a:pt x="0" y="196596"/>
                </a:lnTo>
                <a:lnTo>
                  <a:pt x="0" y="183870"/>
                </a:lnTo>
                <a:lnTo>
                  <a:pt x="0" y="171145"/>
                </a:lnTo>
                <a:lnTo>
                  <a:pt x="0" y="158419"/>
                </a:lnTo>
                <a:lnTo>
                  <a:pt x="0" y="145694"/>
                </a:lnTo>
                <a:lnTo>
                  <a:pt x="0" y="132969"/>
                </a:lnTo>
                <a:lnTo>
                  <a:pt x="0" y="120243"/>
                </a:lnTo>
                <a:lnTo>
                  <a:pt x="0" y="107518"/>
                </a:lnTo>
                <a:lnTo>
                  <a:pt x="0" y="94792"/>
                </a:lnTo>
                <a:lnTo>
                  <a:pt x="0" y="82067"/>
                </a:lnTo>
                <a:lnTo>
                  <a:pt x="0" y="69341"/>
                </a:lnTo>
                <a:lnTo>
                  <a:pt x="0" y="56616"/>
                </a:lnTo>
                <a:lnTo>
                  <a:pt x="0" y="43891"/>
                </a:lnTo>
                <a:lnTo>
                  <a:pt x="0" y="31165"/>
                </a:lnTo>
                <a:lnTo>
                  <a:pt x="0" y="18440"/>
                </a:lnTo>
                <a:lnTo>
                  <a:pt x="0" y="5715"/>
                </a:lnTo>
                <a:close/>
              </a:path>
            </a:pathLst>
          </a:custGeom>
          <a:ln w="9525">
            <a:solidFill>
              <a:srgbClr val="000000"/>
            </a:solidFill>
          </a:ln>
        </p:spPr>
        <p:txBody>
          <a:bodyPr wrap="square" lIns="0" tIns="0" rIns="0" bIns="0" rtlCol="0">
            <a:noAutofit/>
          </a:bodyPr>
          <a:lstStyle/>
          <a:p>
            <a:endParaRPr/>
          </a:p>
        </p:txBody>
      </p:sp>
      <p:sp>
        <p:nvSpPr>
          <p:cNvPr id="31" name="object 31"/>
          <p:cNvSpPr/>
          <p:nvPr/>
        </p:nvSpPr>
        <p:spPr>
          <a:xfrm>
            <a:off x="1166977" y="1274445"/>
            <a:ext cx="96494" cy="356997"/>
          </a:xfrm>
          <a:custGeom>
            <a:avLst/>
            <a:gdLst/>
            <a:ahLst/>
            <a:cxnLst/>
            <a:rect l="l" t="t" r="r" b="b"/>
            <a:pathLst>
              <a:path w="96494" h="356997">
                <a:moveTo>
                  <a:pt x="67564" y="0"/>
                </a:moveTo>
                <a:lnTo>
                  <a:pt x="67564" y="12700"/>
                </a:lnTo>
                <a:lnTo>
                  <a:pt x="67564" y="25400"/>
                </a:lnTo>
                <a:lnTo>
                  <a:pt x="67564" y="38099"/>
                </a:lnTo>
                <a:lnTo>
                  <a:pt x="67564" y="50800"/>
                </a:lnTo>
                <a:lnTo>
                  <a:pt x="67564" y="63500"/>
                </a:lnTo>
                <a:lnTo>
                  <a:pt x="67564" y="76199"/>
                </a:lnTo>
                <a:lnTo>
                  <a:pt x="67564" y="88900"/>
                </a:lnTo>
                <a:lnTo>
                  <a:pt x="67564" y="96774"/>
                </a:lnTo>
                <a:lnTo>
                  <a:pt x="80278" y="96774"/>
                </a:lnTo>
                <a:lnTo>
                  <a:pt x="92966" y="96774"/>
                </a:lnTo>
                <a:lnTo>
                  <a:pt x="94691" y="96774"/>
                </a:lnTo>
                <a:lnTo>
                  <a:pt x="94691" y="109462"/>
                </a:lnTo>
                <a:lnTo>
                  <a:pt x="94691" y="122165"/>
                </a:lnTo>
                <a:lnTo>
                  <a:pt x="94691" y="134876"/>
                </a:lnTo>
                <a:lnTo>
                  <a:pt x="94691" y="147585"/>
                </a:lnTo>
                <a:lnTo>
                  <a:pt x="94691" y="160283"/>
                </a:lnTo>
                <a:lnTo>
                  <a:pt x="94691" y="168148"/>
                </a:lnTo>
                <a:lnTo>
                  <a:pt x="82005" y="168148"/>
                </a:lnTo>
                <a:lnTo>
                  <a:pt x="69295" y="168148"/>
                </a:lnTo>
                <a:lnTo>
                  <a:pt x="67564" y="168148"/>
                </a:lnTo>
                <a:lnTo>
                  <a:pt x="67563" y="180848"/>
                </a:lnTo>
                <a:lnTo>
                  <a:pt x="67564" y="193548"/>
                </a:lnTo>
                <a:lnTo>
                  <a:pt x="67564" y="206248"/>
                </a:lnTo>
                <a:lnTo>
                  <a:pt x="67564" y="218948"/>
                </a:lnTo>
                <a:lnTo>
                  <a:pt x="67564" y="231648"/>
                </a:lnTo>
                <a:lnTo>
                  <a:pt x="67564" y="244348"/>
                </a:lnTo>
                <a:lnTo>
                  <a:pt x="67563" y="257048"/>
                </a:lnTo>
                <a:lnTo>
                  <a:pt x="67564" y="258444"/>
                </a:lnTo>
                <a:lnTo>
                  <a:pt x="67564" y="269239"/>
                </a:lnTo>
                <a:lnTo>
                  <a:pt x="68072" y="276478"/>
                </a:lnTo>
                <a:lnTo>
                  <a:pt x="69164" y="280034"/>
                </a:lnTo>
                <a:lnTo>
                  <a:pt x="70713" y="285368"/>
                </a:lnTo>
                <a:lnTo>
                  <a:pt x="73609" y="288035"/>
                </a:lnTo>
                <a:lnTo>
                  <a:pt x="77647" y="288035"/>
                </a:lnTo>
                <a:lnTo>
                  <a:pt x="81254" y="288035"/>
                </a:lnTo>
                <a:lnTo>
                  <a:pt x="86372" y="286130"/>
                </a:lnTo>
                <a:lnTo>
                  <a:pt x="92887" y="281939"/>
                </a:lnTo>
                <a:lnTo>
                  <a:pt x="93558" y="294645"/>
                </a:lnTo>
                <a:lnTo>
                  <a:pt x="94243" y="307318"/>
                </a:lnTo>
                <a:lnTo>
                  <a:pt x="94933" y="319976"/>
                </a:lnTo>
                <a:lnTo>
                  <a:pt x="95620" y="332642"/>
                </a:lnTo>
                <a:lnTo>
                  <a:pt x="96296" y="345336"/>
                </a:lnTo>
                <a:lnTo>
                  <a:pt x="96494" y="349123"/>
                </a:lnTo>
                <a:lnTo>
                  <a:pt x="83555" y="353834"/>
                </a:lnTo>
                <a:lnTo>
                  <a:pt x="71249" y="356415"/>
                </a:lnTo>
                <a:lnTo>
                  <a:pt x="62357" y="356997"/>
                </a:lnTo>
                <a:lnTo>
                  <a:pt x="47969" y="355185"/>
                </a:lnTo>
                <a:lnTo>
                  <a:pt x="37354" y="349663"/>
                </a:lnTo>
                <a:lnTo>
                  <a:pt x="28881" y="338487"/>
                </a:lnTo>
                <a:lnTo>
                  <a:pt x="24042" y="325946"/>
                </a:lnTo>
                <a:lnTo>
                  <a:pt x="22415" y="319404"/>
                </a:lnTo>
                <a:lnTo>
                  <a:pt x="20887" y="310582"/>
                </a:lnTo>
                <a:lnTo>
                  <a:pt x="19684" y="299779"/>
                </a:lnTo>
                <a:lnTo>
                  <a:pt x="18822" y="286983"/>
                </a:lnTo>
                <a:lnTo>
                  <a:pt x="18314" y="272181"/>
                </a:lnTo>
                <a:lnTo>
                  <a:pt x="18173" y="257809"/>
                </a:lnTo>
                <a:lnTo>
                  <a:pt x="18173" y="245121"/>
                </a:lnTo>
                <a:lnTo>
                  <a:pt x="18173" y="232421"/>
                </a:lnTo>
                <a:lnTo>
                  <a:pt x="18173" y="219714"/>
                </a:lnTo>
                <a:lnTo>
                  <a:pt x="18173" y="207005"/>
                </a:lnTo>
                <a:lnTo>
                  <a:pt x="18173" y="194299"/>
                </a:lnTo>
                <a:lnTo>
                  <a:pt x="18173" y="181598"/>
                </a:lnTo>
                <a:lnTo>
                  <a:pt x="18173" y="168908"/>
                </a:lnTo>
                <a:lnTo>
                  <a:pt x="18173" y="168148"/>
                </a:lnTo>
                <a:lnTo>
                  <a:pt x="12128" y="168148"/>
                </a:lnTo>
                <a:lnTo>
                  <a:pt x="6045" y="168148"/>
                </a:lnTo>
                <a:lnTo>
                  <a:pt x="0" y="168148"/>
                </a:lnTo>
                <a:lnTo>
                  <a:pt x="0" y="155459"/>
                </a:lnTo>
                <a:lnTo>
                  <a:pt x="0" y="142756"/>
                </a:lnTo>
                <a:lnTo>
                  <a:pt x="0" y="130045"/>
                </a:lnTo>
                <a:lnTo>
                  <a:pt x="0" y="117336"/>
                </a:lnTo>
                <a:lnTo>
                  <a:pt x="0" y="104638"/>
                </a:lnTo>
                <a:lnTo>
                  <a:pt x="0" y="96774"/>
                </a:lnTo>
                <a:lnTo>
                  <a:pt x="6045" y="96774"/>
                </a:lnTo>
                <a:lnTo>
                  <a:pt x="12128" y="96774"/>
                </a:lnTo>
                <a:lnTo>
                  <a:pt x="18173" y="96774"/>
                </a:lnTo>
                <a:lnTo>
                  <a:pt x="18173" y="84062"/>
                </a:lnTo>
                <a:lnTo>
                  <a:pt x="18173" y="71376"/>
                </a:lnTo>
                <a:lnTo>
                  <a:pt x="18173" y="58686"/>
                </a:lnTo>
                <a:lnTo>
                  <a:pt x="18173" y="50037"/>
                </a:lnTo>
                <a:lnTo>
                  <a:pt x="27047" y="40985"/>
                </a:lnTo>
                <a:lnTo>
                  <a:pt x="35984" y="31976"/>
                </a:lnTo>
                <a:lnTo>
                  <a:pt x="44948" y="22978"/>
                </a:lnTo>
                <a:lnTo>
                  <a:pt x="53905" y="13961"/>
                </a:lnTo>
                <a:lnTo>
                  <a:pt x="62817" y="4893"/>
                </a:lnTo>
                <a:lnTo>
                  <a:pt x="67564" y="0"/>
                </a:lnTo>
                <a:close/>
              </a:path>
            </a:pathLst>
          </a:custGeom>
          <a:ln w="9525">
            <a:solidFill>
              <a:srgbClr val="000000"/>
            </a:solidFill>
          </a:ln>
        </p:spPr>
        <p:txBody>
          <a:bodyPr wrap="square" lIns="0" tIns="0" rIns="0" bIns="0" rtlCol="0">
            <a:noAutofit/>
          </a:bodyPr>
          <a:lstStyle/>
          <a:p>
            <a:endParaRPr/>
          </a:p>
        </p:txBody>
      </p:sp>
      <p:sp>
        <p:nvSpPr>
          <p:cNvPr id="32" name="object 32"/>
          <p:cNvSpPr/>
          <p:nvPr/>
        </p:nvSpPr>
        <p:spPr>
          <a:xfrm>
            <a:off x="1279017" y="1365503"/>
            <a:ext cx="148844" cy="265938"/>
          </a:xfrm>
          <a:custGeom>
            <a:avLst/>
            <a:gdLst/>
            <a:ahLst/>
            <a:cxnLst/>
            <a:rect l="l" t="t" r="r" b="b"/>
            <a:pathLst>
              <a:path w="148844" h="265938">
                <a:moveTo>
                  <a:pt x="148844" y="157099"/>
                </a:moveTo>
                <a:lnTo>
                  <a:pt x="136160" y="157098"/>
                </a:lnTo>
                <a:lnTo>
                  <a:pt x="123474" y="157098"/>
                </a:lnTo>
                <a:lnTo>
                  <a:pt x="110785" y="157099"/>
                </a:lnTo>
                <a:lnTo>
                  <a:pt x="98092" y="157099"/>
                </a:lnTo>
                <a:lnTo>
                  <a:pt x="85391" y="157099"/>
                </a:lnTo>
                <a:lnTo>
                  <a:pt x="72683" y="157099"/>
                </a:lnTo>
                <a:lnTo>
                  <a:pt x="59965" y="157099"/>
                </a:lnTo>
                <a:lnTo>
                  <a:pt x="50038" y="157099"/>
                </a:lnTo>
                <a:lnTo>
                  <a:pt x="51502" y="172296"/>
                </a:lnTo>
                <a:lnTo>
                  <a:pt x="53928" y="184495"/>
                </a:lnTo>
                <a:lnTo>
                  <a:pt x="56515" y="192150"/>
                </a:lnTo>
                <a:lnTo>
                  <a:pt x="61214" y="203200"/>
                </a:lnTo>
                <a:lnTo>
                  <a:pt x="67564" y="208660"/>
                </a:lnTo>
                <a:lnTo>
                  <a:pt x="75184" y="208660"/>
                </a:lnTo>
                <a:lnTo>
                  <a:pt x="80010" y="208660"/>
                </a:lnTo>
                <a:lnTo>
                  <a:pt x="84709" y="206375"/>
                </a:lnTo>
                <a:lnTo>
                  <a:pt x="89027" y="201422"/>
                </a:lnTo>
                <a:lnTo>
                  <a:pt x="91567" y="198374"/>
                </a:lnTo>
                <a:lnTo>
                  <a:pt x="94615" y="193040"/>
                </a:lnTo>
                <a:lnTo>
                  <a:pt x="97536" y="185420"/>
                </a:lnTo>
                <a:lnTo>
                  <a:pt x="110040" y="187726"/>
                </a:lnTo>
                <a:lnTo>
                  <a:pt x="122521" y="189984"/>
                </a:lnTo>
                <a:lnTo>
                  <a:pt x="135003" y="192245"/>
                </a:lnTo>
                <a:lnTo>
                  <a:pt x="146177" y="194309"/>
                </a:lnTo>
                <a:lnTo>
                  <a:pt x="141359" y="209322"/>
                </a:lnTo>
                <a:lnTo>
                  <a:pt x="136107" y="222402"/>
                </a:lnTo>
                <a:lnTo>
                  <a:pt x="130450" y="233589"/>
                </a:lnTo>
                <a:lnTo>
                  <a:pt x="124414" y="242925"/>
                </a:lnTo>
                <a:lnTo>
                  <a:pt x="110049" y="256950"/>
                </a:lnTo>
                <a:lnTo>
                  <a:pt x="98903" y="262273"/>
                </a:lnTo>
                <a:lnTo>
                  <a:pt x="85829" y="265226"/>
                </a:lnTo>
                <a:lnTo>
                  <a:pt x="74041" y="265938"/>
                </a:lnTo>
                <a:lnTo>
                  <a:pt x="59782" y="264679"/>
                </a:lnTo>
                <a:lnTo>
                  <a:pt x="47457" y="260877"/>
                </a:lnTo>
                <a:lnTo>
                  <a:pt x="37108" y="254491"/>
                </a:lnTo>
                <a:lnTo>
                  <a:pt x="26967" y="243541"/>
                </a:lnTo>
                <a:lnTo>
                  <a:pt x="20641" y="233475"/>
                </a:lnTo>
                <a:lnTo>
                  <a:pt x="14942" y="221318"/>
                </a:lnTo>
                <a:lnTo>
                  <a:pt x="9882" y="207003"/>
                </a:lnTo>
                <a:lnTo>
                  <a:pt x="6631" y="195239"/>
                </a:lnTo>
                <a:lnTo>
                  <a:pt x="4165" y="183568"/>
                </a:lnTo>
                <a:lnTo>
                  <a:pt x="2263" y="171237"/>
                </a:lnTo>
                <a:lnTo>
                  <a:pt x="932" y="158243"/>
                </a:lnTo>
                <a:lnTo>
                  <a:pt x="179" y="144589"/>
                </a:lnTo>
                <a:lnTo>
                  <a:pt x="0" y="133476"/>
                </a:lnTo>
                <a:lnTo>
                  <a:pt x="327" y="118494"/>
                </a:lnTo>
                <a:lnTo>
                  <a:pt x="1307" y="104275"/>
                </a:lnTo>
                <a:lnTo>
                  <a:pt x="2931" y="90812"/>
                </a:lnTo>
                <a:lnTo>
                  <a:pt x="5194" y="78096"/>
                </a:lnTo>
                <a:lnTo>
                  <a:pt x="8088" y="66119"/>
                </a:lnTo>
                <a:lnTo>
                  <a:pt x="11608" y="54874"/>
                </a:lnTo>
                <a:lnTo>
                  <a:pt x="15747" y="44351"/>
                </a:lnTo>
                <a:lnTo>
                  <a:pt x="27377" y="23731"/>
                </a:lnTo>
                <a:lnTo>
                  <a:pt x="36644" y="13529"/>
                </a:lnTo>
                <a:lnTo>
                  <a:pt x="47072" y="6194"/>
                </a:lnTo>
                <a:lnTo>
                  <a:pt x="58625" y="1699"/>
                </a:lnTo>
                <a:lnTo>
                  <a:pt x="71268" y="15"/>
                </a:lnTo>
                <a:lnTo>
                  <a:pt x="72644" y="0"/>
                </a:lnTo>
                <a:lnTo>
                  <a:pt x="86850" y="1199"/>
                </a:lnTo>
                <a:lnTo>
                  <a:pt x="99326" y="4839"/>
                </a:lnTo>
                <a:lnTo>
                  <a:pt x="110042" y="10981"/>
                </a:lnTo>
                <a:lnTo>
                  <a:pt x="123307" y="25173"/>
                </a:lnTo>
                <a:lnTo>
                  <a:pt x="129626" y="35486"/>
                </a:lnTo>
                <a:lnTo>
                  <a:pt x="135100" y="47440"/>
                </a:lnTo>
                <a:lnTo>
                  <a:pt x="139669" y="61024"/>
                </a:lnTo>
                <a:lnTo>
                  <a:pt x="142928" y="74547"/>
                </a:lnTo>
                <a:lnTo>
                  <a:pt x="144883" y="85603"/>
                </a:lnTo>
                <a:lnTo>
                  <a:pt x="146450" y="97561"/>
                </a:lnTo>
                <a:lnTo>
                  <a:pt x="147627" y="110427"/>
                </a:lnTo>
                <a:lnTo>
                  <a:pt x="148411" y="124207"/>
                </a:lnTo>
                <a:lnTo>
                  <a:pt x="148799" y="138906"/>
                </a:lnTo>
                <a:lnTo>
                  <a:pt x="148844" y="146176"/>
                </a:lnTo>
                <a:lnTo>
                  <a:pt x="148844" y="149859"/>
                </a:lnTo>
                <a:lnTo>
                  <a:pt x="148844" y="153416"/>
                </a:lnTo>
                <a:lnTo>
                  <a:pt x="148844" y="157099"/>
                </a:lnTo>
                <a:close/>
              </a:path>
            </a:pathLst>
          </a:custGeom>
          <a:ln w="9525">
            <a:solidFill>
              <a:srgbClr val="000000"/>
            </a:solidFill>
          </a:ln>
        </p:spPr>
        <p:txBody>
          <a:bodyPr wrap="square" lIns="0" tIns="0" rIns="0" bIns="0" rtlCol="0">
            <a:noAutofit/>
          </a:bodyPr>
          <a:lstStyle/>
          <a:p>
            <a:endParaRPr/>
          </a:p>
        </p:txBody>
      </p:sp>
      <p:sp>
        <p:nvSpPr>
          <p:cNvPr id="33" name="object 33"/>
          <p:cNvSpPr/>
          <p:nvPr/>
        </p:nvSpPr>
        <p:spPr>
          <a:xfrm>
            <a:off x="1329182" y="1423161"/>
            <a:ext cx="48640" cy="52705"/>
          </a:xfrm>
          <a:custGeom>
            <a:avLst/>
            <a:gdLst/>
            <a:ahLst/>
            <a:cxnLst/>
            <a:rect l="l" t="t" r="r" b="b"/>
            <a:pathLst>
              <a:path w="48640" h="52705">
                <a:moveTo>
                  <a:pt x="48640" y="52705"/>
                </a:moveTo>
                <a:lnTo>
                  <a:pt x="47262" y="36752"/>
                </a:lnTo>
                <a:lnTo>
                  <a:pt x="45010" y="23933"/>
                </a:lnTo>
                <a:lnTo>
                  <a:pt x="41886" y="14181"/>
                </a:lnTo>
                <a:lnTo>
                  <a:pt x="41021" y="12319"/>
                </a:lnTo>
                <a:lnTo>
                  <a:pt x="36830" y="4064"/>
                </a:lnTo>
                <a:lnTo>
                  <a:pt x="31242" y="0"/>
                </a:lnTo>
                <a:lnTo>
                  <a:pt x="24511" y="0"/>
                </a:lnTo>
                <a:lnTo>
                  <a:pt x="14280" y="4305"/>
                </a:lnTo>
                <a:lnTo>
                  <a:pt x="6256" y="17165"/>
                </a:lnTo>
                <a:lnTo>
                  <a:pt x="2911" y="28486"/>
                </a:lnTo>
                <a:lnTo>
                  <a:pt x="928" y="41456"/>
                </a:lnTo>
                <a:lnTo>
                  <a:pt x="0" y="52705"/>
                </a:lnTo>
                <a:lnTo>
                  <a:pt x="12711" y="52705"/>
                </a:lnTo>
                <a:lnTo>
                  <a:pt x="25398" y="52705"/>
                </a:lnTo>
                <a:lnTo>
                  <a:pt x="38087" y="52705"/>
                </a:lnTo>
                <a:lnTo>
                  <a:pt x="48640" y="52705"/>
                </a:lnTo>
                <a:close/>
              </a:path>
            </a:pathLst>
          </a:custGeom>
          <a:ln w="9525">
            <a:solidFill>
              <a:srgbClr val="000000"/>
            </a:solidFill>
          </a:ln>
        </p:spPr>
        <p:txBody>
          <a:bodyPr wrap="square" lIns="0" tIns="0" rIns="0" bIns="0" rtlCol="0">
            <a:noAutofit/>
          </a:bodyPr>
          <a:lstStyle/>
          <a:p>
            <a:endParaRPr/>
          </a:p>
        </p:txBody>
      </p:sp>
      <p:sp>
        <p:nvSpPr>
          <p:cNvPr id="34" name="object 34"/>
          <p:cNvSpPr/>
          <p:nvPr/>
        </p:nvSpPr>
        <p:spPr>
          <a:xfrm>
            <a:off x="1451102" y="1365503"/>
            <a:ext cx="101219" cy="260223"/>
          </a:xfrm>
          <a:custGeom>
            <a:avLst/>
            <a:gdLst/>
            <a:ahLst/>
            <a:cxnLst/>
            <a:rect l="l" t="t" r="r" b="b"/>
            <a:pathLst>
              <a:path w="101219" h="260223">
                <a:moveTo>
                  <a:pt x="0" y="5715"/>
                </a:moveTo>
                <a:lnTo>
                  <a:pt x="12700" y="5715"/>
                </a:lnTo>
                <a:lnTo>
                  <a:pt x="25400" y="5714"/>
                </a:lnTo>
                <a:lnTo>
                  <a:pt x="38100" y="5715"/>
                </a:lnTo>
                <a:lnTo>
                  <a:pt x="46101" y="5715"/>
                </a:lnTo>
                <a:lnTo>
                  <a:pt x="46101" y="18460"/>
                </a:lnTo>
                <a:lnTo>
                  <a:pt x="46101" y="31157"/>
                </a:lnTo>
                <a:lnTo>
                  <a:pt x="46100" y="43825"/>
                </a:lnTo>
                <a:lnTo>
                  <a:pt x="46101" y="47371"/>
                </a:lnTo>
                <a:lnTo>
                  <a:pt x="50423" y="31904"/>
                </a:lnTo>
                <a:lnTo>
                  <a:pt x="54850" y="19770"/>
                </a:lnTo>
                <a:lnTo>
                  <a:pt x="59334" y="10969"/>
                </a:lnTo>
                <a:lnTo>
                  <a:pt x="64643" y="3301"/>
                </a:lnTo>
                <a:lnTo>
                  <a:pt x="70485" y="0"/>
                </a:lnTo>
                <a:lnTo>
                  <a:pt x="77343" y="0"/>
                </a:lnTo>
                <a:lnTo>
                  <a:pt x="87952" y="2875"/>
                </a:lnTo>
                <a:lnTo>
                  <a:pt x="99407" y="11503"/>
                </a:lnTo>
                <a:lnTo>
                  <a:pt x="101219" y="13334"/>
                </a:lnTo>
                <a:lnTo>
                  <a:pt x="98538" y="25753"/>
                </a:lnTo>
                <a:lnTo>
                  <a:pt x="95810" y="38155"/>
                </a:lnTo>
                <a:lnTo>
                  <a:pt x="93062" y="50550"/>
                </a:lnTo>
                <a:lnTo>
                  <a:pt x="90319" y="62948"/>
                </a:lnTo>
                <a:lnTo>
                  <a:pt x="87606" y="75355"/>
                </a:lnTo>
                <a:lnTo>
                  <a:pt x="85979" y="82930"/>
                </a:lnTo>
                <a:lnTo>
                  <a:pt x="80137" y="77977"/>
                </a:lnTo>
                <a:lnTo>
                  <a:pt x="75565" y="75692"/>
                </a:lnTo>
                <a:lnTo>
                  <a:pt x="72136" y="75692"/>
                </a:lnTo>
                <a:lnTo>
                  <a:pt x="65659" y="75692"/>
                </a:lnTo>
                <a:lnTo>
                  <a:pt x="60579" y="80899"/>
                </a:lnTo>
                <a:lnTo>
                  <a:pt x="57150" y="91440"/>
                </a:lnTo>
                <a:lnTo>
                  <a:pt x="55015" y="99131"/>
                </a:lnTo>
                <a:lnTo>
                  <a:pt x="53230" y="108581"/>
                </a:lnTo>
                <a:lnTo>
                  <a:pt x="51795" y="119797"/>
                </a:lnTo>
                <a:lnTo>
                  <a:pt x="50711" y="132788"/>
                </a:lnTo>
                <a:lnTo>
                  <a:pt x="49976" y="147562"/>
                </a:lnTo>
                <a:lnTo>
                  <a:pt x="49592" y="164126"/>
                </a:lnTo>
                <a:lnTo>
                  <a:pt x="49530" y="174878"/>
                </a:lnTo>
                <a:lnTo>
                  <a:pt x="49530" y="187578"/>
                </a:lnTo>
                <a:lnTo>
                  <a:pt x="49530" y="200278"/>
                </a:lnTo>
                <a:lnTo>
                  <a:pt x="49529" y="212978"/>
                </a:lnTo>
                <a:lnTo>
                  <a:pt x="49530" y="225678"/>
                </a:lnTo>
                <a:lnTo>
                  <a:pt x="49529" y="238378"/>
                </a:lnTo>
                <a:lnTo>
                  <a:pt x="49530" y="251078"/>
                </a:lnTo>
                <a:lnTo>
                  <a:pt x="49530" y="260223"/>
                </a:lnTo>
                <a:lnTo>
                  <a:pt x="36829" y="260223"/>
                </a:lnTo>
                <a:lnTo>
                  <a:pt x="24130" y="260223"/>
                </a:lnTo>
                <a:lnTo>
                  <a:pt x="11430" y="260223"/>
                </a:lnTo>
                <a:lnTo>
                  <a:pt x="0" y="260223"/>
                </a:lnTo>
                <a:lnTo>
                  <a:pt x="0" y="247497"/>
                </a:lnTo>
                <a:lnTo>
                  <a:pt x="0" y="234772"/>
                </a:lnTo>
                <a:lnTo>
                  <a:pt x="0" y="222046"/>
                </a:lnTo>
                <a:lnTo>
                  <a:pt x="0" y="209321"/>
                </a:lnTo>
                <a:lnTo>
                  <a:pt x="0" y="196596"/>
                </a:lnTo>
                <a:lnTo>
                  <a:pt x="0" y="183870"/>
                </a:lnTo>
                <a:lnTo>
                  <a:pt x="0" y="171145"/>
                </a:lnTo>
                <a:lnTo>
                  <a:pt x="0" y="158419"/>
                </a:lnTo>
                <a:lnTo>
                  <a:pt x="0" y="145694"/>
                </a:lnTo>
                <a:lnTo>
                  <a:pt x="0" y="132969"/>
                </a:lnTo>
                <a:lnTo>
                  <a:pt x="0" y="120243"/>
                </a:lnTo>
                <a:lnTo>
                  <a:pt x="0" y="107518"/>
                </a:lnTo>
                <a:lnTo>
                  <a:pt x="0" y="94792"/>
                </a:lnTo>
                <a:lnTo>
                  <a:pt x="0" y="82067"/>
                </a:lnTo>
                <a:lnTo>
                  <a:pt x="0" y="69341"/>
                </a:lnTo>
                <a:lnTo>
                  <a:pt x="0" y="56616"/>
                </a:lnTo>
                <a:lnTo>
                  <a:pt x="0" y="43891"/>
                </a:lnTo>
                <a:lnTo>
                  <a:pt x="0" y="31165"/>
                </a:lnTo>
                <a:lnTo>
                  <a:pt x="0" y="18440"/>
                </a:lnTo>
                <a:lnTo>
                  <a:pt x="0" y="5715"/>
                </a:lnTo>
                <a:close/>
              </a:path>
            </a:pathLst>
          </a:custGeom>
          <a:ln w="9525">
            <a:solidFill>
              <a:srgbClr val="000000"/>
            </a:solidFill>
          </a:ln>
        </p:spPr>
        <p:txBody>
          <a:bodyPr wrap="square" lIns="0" tIns="0" rIns="0" bIns="0" rtlCol="0">
            <a:noAutofit/>
          </a:bodyPr>
          <a:lstStyle/>
          <a:p>
            <a:endParaRPr/>
          </a:p>
        </p:txBody>
      </p:sp>
      <p:sp>
        <p:nvSpPr>
          <p:cNvPr id="35" name="object 35"/>
          <p:cNvSpPr/>
          <p:nvPr/>
        </p:nvSpPr>
        <p:spPr>
          <a:xfrm>
            <a:off x="1571370" y="1365503"/>
            <a:ext cx="141478" cy="356997"/>
          </a:xfrm>
          <a:custGeom>
            <a:avLst/>
            <a:gdLst/>
            <a:ahLst/>
            <a:cxnLst/>
            <a:rect l="l" t="t" r="r" b="b"/>
            <a:pathLst>
              <a:path w="141478" h="356997">
                <a:moveTo>
                  <a:pt x="0" y="356997"/>
                </a:moveTo>
                <a:lnTo>
                  <a:pt x="0" y="339432"/>
                </a:lnTo>
                <a:lnTo>
                  <a:pt x="0" y="321868"/>
                </a:lnTo>
                <a:lnTo>
                  <a:pt x="0" y="304304"/>
                </a:lnTo>
                <a:lnTo>
                  <a:pt x="0" y="286740"/>
                </a:lnTo>
                <a:lnTo>
                  <a:pt x="0" y="269176"/>
                </a:lnTo>
                <a:lnTo>
                  <a:pt x="0" y="251612"/>
                </a:lnTo>
                <a:lnTo>
                  <a:pt x="0" y="234048"/>
                </a:lnTo>
                <a:lnTo>
                  <a:pt x="0" y="216484"/>
                </a:lnTo>
                <a:lnTo>
                  <a:pt x="0" y="198920"/>
                </a:lnTo>
                <a:lnTo>
                  <a:pt x="0" y="181356"/>
                </a:lnTo>
                <a:lnTo>
                  <a:pt x="0" y="163791"/>
                </a:lnTo>
                <a:lnTo>
                  <a:pt x="0" y="146227"/>
                </a:lnTo>
                <a:lnTo>
                  <a:pt x="0" y="128663"/>
                </a:lnTo>
                <a:lnTo>
                  <a:pt x="0" y="111099"/>
                </a:lnTo>
                <a:lnTo>
                  <a:pt x="0" y="93535"/>
                </a:lnTo>
                <a:lnTo>
                  <a:pt x="0" y="75971"/>
                </a:lnTo>
                <a:lnTo>
                  <a:pt x="0" y="58407"/>
                </a:lnTo>
                <a:lnTo>
                  <a:pt x="0" y="40843"/>
                </a:lnTo>
                <a:lnTo>
                  <a:pt x="0" y="23279"/>
                </a:lnTo>
                <a:lnTo>
                  <a:pt x="0" y="5715"/>
                </a:lnTo>
                <a:lnTo>
                  <a:pt x="12700" y="5715"/>
                </a:lnTo>
                <a:lnTo>
                  <a:pt x="25400" y="5714"/>
                </a:lnTo>
                <a:lnTo>
                  <a:pt x="38100" y="5715"/>
                </a:lnTo>
                <a:lnTo>
                  <a:pt x="46101" y="5715"/>
                </a:lnTo>
                <a:lnTo>
                  <a:pt x="46101" y="18453"/>
                </a:lnTo>
                <a:lnTo>
                  <a:pt x="46101" y="31161"/>
                </a:lnTo>
                <a:lnTo>
                  <a:pt x="46101" y="43306"/>
                </a:lnTo>
                <a:lnTo>
                  <a:pt x="52501" y="28656"/>
                </a:lnTo>
                <a:lnTo>
                  <a:pt x="58618" y="17736"/>
                </a:lnTo>
                <a:lnTo>
                  <a:pt x="74510" y="2985"/>
                </a:lnTo>
                <a:lnTo>
                  <a:pt x="86546" y="14"/>
                </a:lnTo>
                <a:lnTo>
                  <a:pt x="87503" y="0"/>
                </a:lnTo>
                <a:lnTo>
                  <a:pt x="98621" y="1994"/>
                </a:lnTo>
                <a:lnTo>
                  <a:pt x="108570" y="8003"/>
                </a:lnTo>
                <a:lnTo>
                  <a:pt x="117323" y="18061"/>
                </a:lnTo>
                <a:lnTo>
                  <a:pt x="124853" y="32205"/>
                </a:lnTo>
                <a:lnTo>
                  <a:pt x="130855" y="49499"/>
                </a:lnTo>
                <a:lnTo>
                  <a:pt x="133757" y="60619"/>
                </a:lnTo>
                <a:lnTo>
                  <a:pt x="136208" y="72352"/>
                </a:lnTo>
                <a:lnTo>
                  <a:pt x="138201" y="84700"/>
                </a:lnTo>
                <a:lnTo>
                  <a:pt x="139728" y="97668"/>
                </a:lnTo>
                <a:lnTo>
                  <a:pt x="140784" y="111258"/>
                </a:lnTo>
                <a:lnTo>
                  <a:pt x="141362" y="125474"/>
                </a:lnTo>
                <a:lnTo>
                  <a:pt x="141478" y="135635"/>
                </a:lnTo>
                <a:lnTo>
                  <a:pt x="141216" y="151568"/>
                </a:lnTo>
                <a:lnTo>
                  <a:pt x="140432" y="166482"/>
                </a:lnTo>
                <a:lnTo>
                  <a:pt x="139131" y="180382"/>
                </a:lnTo>
                <a:lnTo>
                  <a:pt x="137314" y="193272"/>
                </a:lnTo>
                <a:lnTo>
                  <a:pt x="134986" y="205158"/>
                </a:lnTo>
                <a:lnTo>
                  <a:pt x="132150" y="216046"/>
                </a:lnTo>
                <a:lnTo>
                  <a:pt x="128809" y="225939"/>
                </a:lnTo>
                <a:lnTo>
                  <a:pt x="118038" y="246949"/>
                </a:lnTo>
                <a:lnTo>
                  <a:pt x="108927" y="257383"/>
                </a:lnTo>
                <a:lnTo>
                  <a:pt x="98812" y="263711"/>
                </a:lnTo>
                <a:lnTo>
                  <a:pt x="87728" y="265934"/>
                </a:lnTo>
                <a:lnTo>
                  <a:pt x="87249" y="265938"/>
                </a:lnTo>
                <a:lnTo>
                  <a:pt x="79629" y="265938"/>
                </a:lnTo>
                <a:lnTo>
                  <a:pt x="66548" y="258318"/>
                </a:lnTo>
                <a:lnTo>
                  <a:pt x="58524" y="249909"/>
                </a:lnTo>
                <a:lnTo>
                  <a:pt x="51318" y="238541"/>
                </a:lnTo>
                <a:lnTo>
                  <a:pt x="49784" y="235457"/>
                </a:lnTo>
                <a:lnTo>
                  <a:pt x="49784" y="248158"/>
                </a:lnTo>
                <a:lnTo>
                  <a:pt x="49784" y="260858"/>
                </a:lnTo>
                <a:lnTo>
                  <a:pt x="49784" y="273557"/>
                </a:lnTo>
                <a:lnTo>
                  <a:pt x="49784" y="286257"/>
                </a:lnTo>
                <a:lnTo>
                  <a:pt x="49784" y="298957"/>
                </a:lnTo>
                <a:lnTo>
                  <a:pt x="49784" y="311657"/>
                </a:lnTo>
                <a:lnTo>
                  <a:pt x="49784" y="324357"/>
                </a:lnTo>
                <a:lnTo>
                  <a:pt x="49784" y="337057"/>
                </a:lnTo>
                <a:lnTo>
                  <a:pt x="49784" y="349757"/>
                </a:lnTo>
                <a:lnTo>
                  <a:pt x="49784" y="356997"/>
                </a:lnTo>
                <a:lnTo>
                  <a:pt x="37053" y="356997"/>
                </a:lnTo>
                <a:lnTo>
                  <a:pt x="24336" y="356997"/>
                </a:lnTo>
                <a:lnTo>
                  <a:pt x="11643" y="356997"/>
                </a:lnTo>
                <a:lnTo>
                  <a:pt x="0" y="356997"/>
                </a:lnTo>
                <a:close/>
              </a:path>
            </a:pathLst>
          </a:custGeom>
          <a:ln w="9525">
            <a:solidFill>
              <a:srgbClr val="000000"/>
            </a:solidFill>
          </a:ln>
        </p:spPr>
        <p:txBody>
          <a:bodyPr wrap="square" lIns="0" tIns="0" rIns="0" bIns="0" rtlCol="0">
            <a:noAutofit/>
          </a:bodyPr>
          <a:lstStyle/>
          <a:p>
            <a:endParaRPr/>
          </a:p>
        </p:txBody>
      </p:sp>
      <p:sp>
        <p:nvSpPr>
          <p:cNvPr id="36" name="object 36"/>
          <p:cNvSpPr/>
          <p:nvPr/>
        </p:nvSpPr>
        <p:spPr>
          <a:xfrm>
            <a:off x="1620774" y="1437131"/>
            <a:ext cx="42799" cy="121412"/>
          </a:xfrm>
          <a:custGeom>
            <a:avLst/>
            <a:gdLst/>
            <a:ahLst/>
            <a:cxnLst/>
            <a:rect l="l" t="t" r="r" b="b"/>
            <a:pathLst>
              <a:path w="42799" h="121412">
                <a:moveTo>
                  <a:pt x="0" y="62102"/>
                </a:moveTo>
                <a:lnTo>
                  <a:pt x="509" y="77801"/>
                </a:lnTo>
                <a:lnTo>
                  <a:pt x="2027" y="91045"/>
                </a:lnTo>
                <a:lnTo>
                  <a:pt x="4535" y="101852"/>
                </a:lnTo>
                <a:lnTo>
                  <a:pt x="6350" y="106806"/>
                </a:lnTo>
                <a:lnTo>
                  <a:pt x="10540" y="116713"/>
                </a:lnTo>
                <a:lnTo>
                  <a:pt x="16128" y="121412"/>
                </a:lnTo>
                <a:lnTo>
                  <a:pt x="22606" y="121412"/>
                </a:lnTo>
                <a:lnTo>
                  <a:pt x="28320" y="121412"/>
                </a:lnTo>
                <a:lnTo>
                  <a:pt x="33146" y="116713"/>
                </a:lnTo>
                <a:lnTo>
                  <a:pt x="37083" y="107315"/>
                </a:lnTo>
                <a:lnTo>
                  <a:pt x="39660" y="98483"/>
                </a:lnTo>
                <a:lnTo>
                  <a:pt x="41497" y="86938"/>
                </a:lnTo>
                <a:lnTo>
                  <a:pt x="42549" y="72650"/>
                </a:lnTo>
                <a:lnTo>
                  <a:pt x="42799" y="59817"/>
                </a:lnTo>
                <a:lnTo>
                  <a:pt x="42312" y="43997"/>
                </a:lnTo>
                <a:lnTo>
                  <a:pt x="40898" y="30685"/>
                </a:lnTo>
                <a:lnTo>
                  <a:pt x="38619" y="19815"/>
                </a:lnTo>
                <a:lnTo>
                  <a:pt x="36830" y="14350"/>
                </a:lnTo>
                <a:lnTo>
                  <a:pt x="32765" y="4699"/>
                </a:lnTo>
                <a:lnTo>
                  <a:pt x="27812" y="0"/>
                </a:lnTo>
                <a:lnTo>
                  <a:pt x="21970" y="0"/>
                </a:lnTo>
                <a:lnTo>
                  <a:pt x="15748" y="0"/>
                </a:lnTo>
                <a:lnTo>
                  <a:pt x="10413" y="4699"/>
                </a:lnTo>
                <a:lnTo>
                  <a:pt x="6223" y="14604"/>
                </a:lnTo>
                <a:lnTo>
                  <a:pt x="3342" y="23720"/>
                </a:lnTo>
                <a:lnTo>
                  <a:pt x="1358" y="35327"/>
                </a:lnTo>
                <a:lnTo>
                  <a:pt x="256" y="49455"/>
                </a:lnTo>
                <a:lnTo>
                  <a:pt x="0" y="62102"/>
                </a:lnTo>
                <a:close/>
              </a:path>
            </a:pathLst>
          </a:custGeom>
          <a:ln w="9525">
            <a:solidFill>
              <a:srgbClr val="000000"/>
            </a:solidFill>
          </a:ln>
        </p:spPr>
        <p:txBody>
          <a:bodyPr wrap="square" lIns="0" tIns="0" rIns="0" bIns="0" rtlCol="0">
            <a:noAutofit/>
          </a:bodyPr>
          <a:lstStyle/>
          <a:p>
            <a:endParaRPr/>
          </a:p>
        </p:txBody>
      </p:sp>
      <p:sp>
        <p:nvSpPr>
          <p:cNvPr id="37" name="object 37"/>
          <p:cNvSpPr/>
          <p:nvPr/>
        </p:nvSpPr>
        <p:spPr>
          <a:xfrm>
            <a:off x="1736978" y="1365503"/>
            <a:ext cx="101219" cy="260223"/>
          </a:xfrm>
          <a:custGeom>
            <a:avLst/>
            <a:gdLst/>
            <a:ahLst/>
            <a:cxnLst/>
            <a:rect l="l" t="t" r="r" b="b"/>
            <a:pathLst>
              <a:path w="101219" h="260223">
                <a:moveTo>
                  <a:pt x="0" y="5715"/>
                </a:moveTo>
                <a:lnTo>
                  <a:pt x="12700" y="5715"/>
                </a:lnTo>
                <a:lnTo>
                  <a:pt x="25400" y="5714"/>
                </a:lnTo>
                <a:lnTo>
                  <a:pt x="38100" y="5715"/>
                </a:lnTo>
                <a:lnTo>
                  <a:pt x="46101" y="5715"/>
                </a:lnTo>
                <a:lnTo>
                  <a:pt x="46101" y="18460"/>
                </a:lnTo>
                <a:lnTo>
                  <a:pt x="46101" y="31157"/>
                </a:lnTo>
                <a:lnTo>
                  <a:pt x="46101" y="43825"/>
                </a:lnTo>
                <a:lnTo>
                  <a:pt x="46101" y="47371"/>
                </a:lnTo>
                <a:lnTo>
                  <a:pt x="50423" y="31904"/>
                </a:lnTo>
                <a:lnTo>
                  <a:pt x="54850" y="19770"/>
                </a:lnTo>
                <a:lnTo>
                  <a:pt x="59334" y="10969"/>
                </a:lnTo>
                <a:lnTo>
                  <a:pt x="59944" y="10032"/>
                </a:lnTo>
                <a:lnTo>
                  <a:pt x="64643" y="3301"/>
                </a:lnTo>
                <a:lnTo>
                  <a:pt x="70485" y="0"/>
                </a:lnTo>
                <a:lnTo>
                  <a:pt x="77343" y="0"/>
                </a:lnTo>
                <a:lnTo>
                  <a:pt x="87952" y="2875"/>
                </a:lnTo>
                <a:lnTo>
                  <a:pt x="99407" y="11503"/>
                </a:lnTo>
                <a:lnTo>
                  <a:pt x="101219" y="13334"/>
                </a:lnTo>
                <a:lnTo>
                  <a:pt x="98538" y="25753"/>
                </a:lnTo>
                <a:lnTo>
                  <a:pt x="95810" y="38155"/>
                </a:lnTo>
                <a:lnTo>
                  <a:pt x="93062" y="50550"/>
                </a:lnTo>
                <a:lnTo>
                  <a:pt x="90319" y="62948"/>
                </a:lnTo>
                <a:lnTo>
                  <a:pt x="87606" y="75355"/>
                </a:lnTo>
                <a:lnTo>
                  <a:pt x="85979" y="82930"/>
                </a:lnTo>
                <a:lnTo>
                  <a:pt x="80264" y="77977"/>
                </a:lnTo>
                <a:lnTo>
                  <a:pt x="75565" y="75692"/>
                </a:lnTo>
                <a:lnTo>
                  <a:pt x="72136" y="75692"/>
                </a:lnTo>
                <a:lnTo>
                  <a:pt x="65786" y="75692"/>
                </a:lnTo>
                <a:lnTo>
                  <a:pt x="60579" y="80899"/>
                </a:lnTo>
                <a:lnTo>
                  <a:pt x="57150" y="91440"/>
                </a:lnTo>
                <a:lnTo>
                  <a:pt x="55056" y="99131"/>
                </a:lnTo>
                <a:lnTo>
                  <a:pt x="53286" y="108581"/>
                </a:lnTo>
                <a:lnTo>
                  <a:pt x="51847" y="119797"/>
                </a:lnTo>
                <a:lnTo>
                  <a:pt x="50746" y="132788"/>
                </a:lnTo>
                <a:lnTo>
                  <a:pt x="49993" y="147562"/>
                </a:lnTo>
                <a:lnTo>
                  <a:pt x="49595" y="164126"/>
                </a:lnTo>
                <a:lnTo>
                  <a:pt x="49530" y="174878"/>
                </a:lnTo>
                <a:lnTo>
                  <a:pt x="49530" y="187578"/>
                </a:lnTo>
                <a:lnTo>
                  <a:pt x="49530" y="200278"/>
                </a:lnTo>
                <a:lnTo>
                  <a:pt x="49529" y="212978"/>
                </a:lnTo>
                <a:lnTo>
                  <a:pt x="49530" y="225678"/>
                </a:lnTo>
                <a:lnTo>
                  <a:pt x="49530" y="238378"/>
                </a:lnTo>
                <a:lnTo>
                  <a:pt x="49530" y="251078"/>
                </a:lnTo>
                <a:lnTo>
                  <a:pt x="49530" y="260223"/>
                </a:lnTo>
                <a:lnTo>
                  <a:pt x="36829" y="260223"/>
                </a:lnTo>
                <a:lnTo>
                  <a:pt x="24130" y="260223"/>
                </a:lnTo>
                <a:lnTo>
                  <a:pt x="11430" y="260223"/>
                </a:lnTo>
                <a:lnTo>
                  <a:pt x="0" y="260223"/>
                </a:lnTo>
                <a:lnTo>
                  <a:pt x="0" y="247497"/>
                </a:lnTo>
                <a:lnTo>
                  <a:pt x="0" y="234772"/>
                </a:lnTo>
                <a:lnTo>
                  <a:pt x="0" y="222046"/>
                </a:lnTo>
                <a:lnTo>
                  <a:pt x="0" y="209321"/>
                </a:lnTo>
                <a:lnTo>
                  <a:pt x="0" y="196596"/>
                </a:lnTo>
                <a:lnTo>
                  <a:pt x="0" y="183870"/>
                </a:lnTo>
                <a:lnTo>
                  <a:pt x="0" y="171145"/>
                </a:lnTo>
                <a:lnTo>
                  <a:pt x="0" y="158419"/>
                </a:lnTo>
                <a:lnTo>
                  <a:pt x="0" y="145694"/>
                </a:lnTo>
                <a:lnTo>
                  <a:pt x="0" y="132969"/>
                </a:lnTo>
                <a:lnTo>
                  <a:pt x="0" y="120243"/>
                </a:lnTo>
                <a:lnTo>
                  <a:pt x="0" y="107518"/>
                </a:lnTo>
                <a:lnTo>
                  <a:pt x="0" y="94792"/>
                </a:lnTo>
                <a:lnTo>
                  <a:pt x="0" y="82067"/>
                </a:lnTo>
                <a:lnTo>
                  <a:pt x="0" y="69341"/>
                </a:lnTo>
                <a:lnTo>
                  <a:pt x="0" y="56616"/>
                </a:lnTo>
                <a:lnTo>
                  <a:pt x="0" y="43891"/>
                </a:lnTo>
                <a:lnTo>
                  <a:pt x="0" y="31165"/>
                </a:lnTo>
                <a:lnTo>
                  <a:pt x="0" y="18440"/>
                </a:lnTo>
                <a:lnTo>
                  <a:pt x="0" y="5715"/>
                </a:lnTo>
                <a:close/>
              </a:path>
            </a:pathLst>
          </a:custGeom>
          <a:ln w="9525">
            <a:solidFill>
              <a:srgbClr val="000000"/>
            </a:solidFill>
          </a:ln>
        </p:spPr>
        <p:txBody>
          <a:bodyPr wrap="square" lIns="0" tIns="0" rIns="0" bIns="0" rtlCol="0">
            <a:noAutofit/>
          </a:bodyPr>
          <a:lstStyle/>
          <a:p>
            <a:endParaRPr/>
          </a:p>
        </p:txBody>
      </p:sp>
      <p:sp>
        <p:nvSpPr>
          <p:cNvPr id="38" name="object 38"/>
          <p:cNvSpPr/>
          <p:nvPr/>
        </p:nvSpPr>
        <p:spPr>
          <a:xfrm>
            <a:off x="1848357" y="1274445"/>
            <a:ext cx="49276" cy="66294"/>
          </a:xfrm>
          <a:custGeom>
            <a:avLst/>
            <a:gdLst/>
            <a:ahLst/>
            <a:cxnLst/>
            <a:rect l="l" t="t" r="r" b="b"/>
            <a:pathLst>
              <a:path w="49276" h="66294">
                <a:moveTo>
                  <a:pt x="0" y="0"/>
                </a:moveTo>
                <a:lnTo>
                  <a:pt x="12742" y="0"/>
                </a:lnTo>
                <a:lnTo>
                  <a:pt x="25447" y="0"/>
                </a:lnTo>
                <a:lnTo>
                  <a:pt x="38127" y="0"/>
                </a:lnTo>
                <a:lnTo>
                  <a:pt x="49276" y="0"/>
                </a:lnTo>
                <a:lnTo>
                  <a:pt x="49275" y="12700"/>
                </a:lnTo>
                <a:lnTo>
                  <a:pt x="49276" y="25400"/>
                </a:lnTo>
                <a:lnTo>
                  <a:pt x="49276" y="38100"/>
                </a:lnTo>
                <a:lnTo>
                  <a:pt x="49275" y="50800"/>
                </a:lnTo>
                <a:lnTo>
                  <a:pt x="49276" y="63500"/>
                </a:lnTo>
                <a:lnTo>
                  <a:pt x="49276" y="66293"/>
                </a:lnTo>
                <a:lnTo>
                  <a:pt x="36606" y="66293"/>
                </a:lnTo>
                <a:lnTo>
                  <a:pt x="23924" y="66294"/>
                </a:lnTo>
                <a:lnTo>
                  <a:pt x="11215" y="66294"/>
                </a:lnTo>
                <a:lnTo>
                  <a:pt x="0" y="66293"/>
                </a:lnTo>
                <a:lnTo>
                  <a:pt x="0" y="53594"/>
                </a:lnTo>
                <a:lnTo>
                  <a:pt x="0" y="40893"/>
                </a:lnTo>
                <a:lnTo>
                  <a:pt x="0" y="28193"/>
                </a:lnTo>
                <a:lnTo>
                  <a:pt x="0" y="15494"/>
                </a:lnTo>
                <a:lnTo>
                  <a:pt x="0" y="2793"/>
                </a:lnTo>
                <a:lnTo>
                  <a:pt x="0" y="0"/>
                </a:lnTo>
                <a:close/>
              </a:path>
            </a:pathLst>
          </a:custGeom>
          <a:ln w="9525">
            <a:solidFill>
              <a:srgbClr val="000000"/>
            </a:solidFill>
          </a:ln>
        </p:spPr>
        <p:txBody>
          <a:bodyPr wrap="square" lIns="0" tIns="0" rIns="0" bIns="0" rtlCol="0">
            <a:noAutofit/>
          </a:bodyPr>
          <a:lstStyle/>
          <a:p>
            <a:endParaRPr/>
          </a:p>
        </p:txBody>
      </p:sp>
      <p:sp>
        <p:nvSpPr>
          <p:cNvPr id="39" name="object 39"/>
          <p:cNvSpPr/>
          <p:nvPr/>
        </p:nvSpPr>
        <p:spPr>
          <a:xfrm>
            <a:off x="1848357" y="1371219"/>
            <a:ext cx="49276" cy="254508"/>
          </a:xfrm>
          <a:custGeom>
            <a:avLst/>
            <a:gdLst/>
            <a:ahLst/>
            <a:cxnLst/>
            <a:rect l="l" t="t" r="r" b="b"/>
            <a:pathLst>
              <a:path w="49276" h="254508">
                <a:moveTo>
                  <a:pt x="0" y="0"/>
                </a:moveTo>
                <a:lnTo>
                  <a:pt x="12742" y="0"/>
                </a:lnTo>
                <a:lnTo>
                  <a:pt x="25447" y="0"/>
                </a:lnTo>
                <a:lnTo>
                  <a:pt x="38127" y="0"/>
                </a:lnTo>
                <a:lnTo>
                  <a:pt x="49276" y="0"/>
                </a:lnTo>
                <a:lnTo>
                  <a:pt x="49275" y="12725"/>
                </a:lnTo>
                <a:lnTo>
                  <a:pt x="49276" y="25450"/>
                </a:lnTo>
                <a:lnTo>
                  <a:pt x="49275" y="38176"/>
                </a:lnTo>
                <a:lnTo>
                  <a:pt x="49276" y="50901"/>
                </a:lnTo>
                <a:lnTo>
                  <a:pt x="49276" y="63626"/>
                </a:lnTo>
                <a:lnTo>
                  <a:pt x="49275" y="76352"/>
                </a:lnTo>
                <a:lnTo>
                  <a:pt x="49276" y="89077"/>
                </a:lnTo>
                <a:lnTo>
                  <a:pt x="49276" y="101803"/>
                </a:lnTo>
                <a:lnTo>
                  <a:pt x="49276" y="114528"/>
                </a:lnTo>
                <a:lnTo>
                  <a:pt x="49275" y="127253"/>
                </a:lnTo>
                <a:lnTo>
                  <a:pt x="49276" y="139979"/>
                </a:lnTo>
                <a:lnTo>
                  <a:pt x="49276" y="152704"/>
                </a:lnTo>
                <a:lnTo>
                  <a:pt x="49276" y="165430"/>
                </a:lnTo>
                <a:lnTo>
                  <a:pt x="49275" y="178155"/>
                </a:lnTo>
                <a:lnTo>
                  <a:pt x="49276" y="190880"/>
                </a:lnTo>
                <a:lnTo>
                  <a:pt x="49275" y="203606"/>
                </a:lnTo>
                <a:lnTo>
                  <a:pt x="49276" y="216331"/>
                </a:lnTo>
                <a:lnTo>
                  <a:pt x="49276" y="229057"/>
                </a:lnTo>
                <a:lnTo>
                  <a:pt x="49276" y="241782"/>
                </a:lnTo>
                <a:lnTo>
                  <a:pt x="49276" y="254507"/>
                </a:lnTo>
                <a:lnTo>
                  <a:pt x="36606" y="254507"/>
                </a:lnTo>
                <a:lnTo>
                  <a:pt x="23924" y="254507"/>
                </a:lnTo>
                <a:lnTo>
                  <a:pt x="11215" y="254508"/>
                </a:lnTo>
                <a:lnTo>
                  <a:pt x="0" y="254507"/>
                </a:lnTo>
                <a:lnTo>
                  <a:pt x="0" y="241782"/>
                </a:lnTo>
                <a:lnTo>
                  <a:pt x="0" y="229057"/>
                </a:lnTo>
                <a:lnTo>
                  <a:pt x="0" y="216331"/>
                </a:lnTo>
                <a:lnTo>
                  <a:pt x="0" y="203606"/>
                </a:lnTo>
                <a:lnTo>
                  <a:pt x="0" y="190881"/>
                </a:lnTo>
                <a:lnTo>
                  <a:pt x="0" y="178155"/>
                </a:lnTo>
                <a:lnTo>
                  <a:pt x="0" y="165430"/>
                </a:lnTo>
                <a:lnTo>
                  <a:pt x="0" y="152704"/>
                </a:lnTo>
                <a:lnTo>
                  <a:pt x="0" y="139979"/>
                </a:lnTo>
                <a:lnTo>
                  <a:pt x="0" y="127254"/>
                </a:lnTo>
                <a:lnTo>
                  <a:pt x="0" y="114528"/>
                </a:lnTo>
                <a:lnTo>
                  <a:pt x="0" y="101803"/>
                </a:lnTo>
                <a:lnTo>
                  <a:pt x="0" y="89077"/>
                </a:lnTo>
                <a:lnTo>
                  <a:pt x="0" y="76352"/>
                </a:lnTo>
                <a:lnTo>
                  <a:pt x="0" y="63626"/>
                </a:lnTo>
                <a:lnTo>
                  <a:pt x="0" y="50901"/>
                </a:lnTo>
                <a:lnTo>
                  <a:pt x="0" y="38176"/>
                </a:lnTo>
                <a:lnTo>
                  <a:pt x="0" y="25450"/>
                </a:lnTo>
                <a:lnTo>
                  <a:pt x="0" y="12725"/>
                </a:lnTo>
                <a:lnTo>
                  <a:pt x="0" y="0"/>
                </a:lnTo>
                <a:close/>
              </a:path>
            </a:pathLst>
          </a:custGeom>
          <a:ln w="9525">
            <a:solidFill>
              <a:srgbClr val="000000"/>
            </a:solidFill>
          </a:ln>
        </p:spPr>
        <p:txBody>
          <a:bodyPr wrap="square" lIns="0" tIns="0" rIns="0" bIns="0" rtlCol="0">
            <a:noAutofit/>
          </a:bodyPr>
          <a:lstStyle/>
          <a:p>
            <a:endParaRPr/>
          </a:p>
        </p:txBody>
      </p:sp>
      <p:sp>
        <p:nvSpPr>
          <p:cNvPr id="40" name="object 40"/>
          <p:cNvSpPr/>
          <p:nvPr/>
        </p:nvSpPr>
        <p:spPr>
          <a:xfrm>
            <a:off x="1920367" y="1365503"/>
            <a:ext cx="136778" cy="265938"/>
          </a:xfrm>
          <a:custGeom>
            <a:avLst/>
            <a:gdLst/>
            <a:ahLst/>
            <a:cxnLst/>
            <a:rect l="l" t="t" r="r" b="b"/>
            <a:pathLst>
              <a:path w="136778" h="265938">
                <a:moveTo>
                  <a:pt x="0" y="189483"/>
                </a:moveTo>
                <a:lnTo>
                  <a:pt x="12496" y="187173"/>
                </a:lnTo>
                <a:lnTo>
                  <a:pt x="24968" y="184875"/>
                </a:lnTo>
                <a:lnTo>
                  <a:pt x="37441" y="182550"/>
                </a:lnTo>
                <a:lnTo>
                  <a:pt x="49021" y="180340"/>
                </a:lnTo>
                <a:lnTo>
                  <a:pt x="52522" y="194797"/>
                </a:lnTo>
                <a:lnTo>
                  <a:pt x="57101" y="204663"/>
                </a:lnTo>
                <a:lnTo>
                  <a:pt x="57403" y="205104"/>
                </a:lnTo>
                <a:lnTo>
                  <a:pt x="61087" y="210184"/>
                </a:lnTo>
                <a:lnTo>
                  <a:pt x="65912" y="212471"/>
                </a:lnTo>
                <a:lnTo>
                  <a:pt x="72008" y="212471"/>
                </a:lnTo>
                <a:lnTo>
                  <a:pt x="78612" y="212471"/>
                </a:lnTo>
                <a:lnTo>
                  <a:pt x="83819" y="209930"/>
                </a:lnTo>
                <a:lnTo>
                  <a:pt x="87375" y="204343"/>
                </a:lnTo>
                <a:lnTo>
                  <a:pt x="90169" y="200278"/>
                </a:lnTo>
                <a:lnTo>
                  <a:pt x="91566" y="194945"/>
                </a:lnTo>
                <a:lnTo>
                  <a:pt x="91566" y="188722"/>
                </a:lnTo>
                <a:lnTo>
                  <a:pt x="91566" y="181864"/>
                </a:lnTo>
                <a:lnTo>
                  <a:pt x="89788" y="176402"/>
                </a:lnTo>
                <a:lnTo>
                  <a:pt x="85978" y="172466"/>
                </a:lnTo>
                <a:lnTo>
                  <a:pt x="83438" y="169799"/>
                </a:lnTo>
                <a:lnTo>
                  <a:pt x="76326" y="166624"/>
                </a:lnTo>
                <a:lnTo>
                  <a:pt x="64896" y="162432"/>
                </a:lnTo>
                <a:lnTo>
                  <a:pt x="49918" y="156747"/>
                </a:lnTo>
                <a:lnTo>
                  <a:pt x="38224" y="151436"/>
                </a:lnTo>
                <a:lnTo>
                  <a:pt x="29840" y="146396"/>
                </a:lnTo>
                <a:lnTo>
                  <a:pt x="21395" y="137819"/>
                </a:lnTo>
                <a:lnTo>
                  <a:pt x="14710" y="126155"/>
                </a:lnTo>
                <a:lnTo>
                  <a:pt x="12445" y="120523"/>
                </a:lnTo>
                <a:lnTo>
                  <a:pt x="8870" y="109043"/>
                </a:lnTo>
                <a:lnTo>
                  <a:pt x="6544" y="96667"/>
                </a:lnTo>
                <a:lnTo>
                  <a:pt x="5512" y="83354"/>
                </a:lnTo>
                <a:lnTo>
                  <a:pt x="5460" y="79501"/>
                </a:lnTo>
                <a:lnTo>
                  <a:pt x="6094" y="65567"/>
                </a:lnTo>
                <a:lnTo>
                  <a:pt x="7981" y="52805"/>
                </a:lnTo>
                <a:lnTo>
                  <a:pt x="11104" y="41179"/>
                </a:lnTo>
                <a:lnTo>
                  <a:pt x="12953" y="36195"/>
                </a:lnTo>
                <a:lnTo>
                  <a:pt x="19224" y="23771"/>
                </a:lnTo>
                <a:lnTo>
                  <a:pt x="27101" y="14026"/>
                </a:lnTo>
                <a:lnTo>
                  <a:pt x="33274" y="8890"/>
                </a:lnTo>
                <a:lnTo>
                  <a:pt x="43513" y="3625"/>
                </a:lnTo>
                <a:lnTo>
                  <a:pt x="56049" y="719"/>
                </a:lnTo>
                <a:lnTo>
                  <a:pt x="67944" y="0"/>
                </a:lnTo>
                <a:lnTo>
                  <a:pt x="83182" y="917"/>
                </a:lnTo>
                <a:lnTo>
                  <a:pt x="95195" y="3670"/>
                </a:lnTo>
                <a:lnTo>
                  <a:pt x="101981" y="6857"/>
                </a:lnTo>
                <a:lnTo>
                  <a:pt x="111080" y="14666"/>
                </a:lnTo>
                <a:lnTo>
                  <a:pt x="118744" y="25530"/>
                </a:lnTo>
                <a:lnTo>
                  <a:pt x="124526" y="38485"/>
                </a:lnTo>
                <a:lnTo>
                  <a:pt x="128357" y="50364"/>
                </a:lnTo>
                <a:lnTo>
                  <a:pt x="131696" y="64130"/>
                </a:lnTo>
                <a:lnTo>
                  <a:pt x="132460" y="67945"/>
                </a:lnTo>
                <a:lnTo>
                  <a:pt x="119965" y="70438"/>
                </a:lnTo>
                <a:lnTo>
                  <a:pt x="107485" y="72866"/>
                </a:lnTo>
                <a:lnTo>
                  <a:pt x="95033" y="75272"/>
                </a:lnTo>
                <a:lnTo>
                  <a:pt x="85725" y="77089"/>
                </a:lnTo>
                <a:lnTo>
                  <a:pt x="84455" y="68960"/>
                </a:lnTo>
                <a:lnTo>
                  <a:pt x="82422" y="62992"/>
                </a:lnTo>
                <a:lnTo>
                  <a:pt x="79628" y="59181"/>
                </a:lnTo>
                <a:lnTo>
                  <a:pt x="75818" y="54101"/>
                </a:lnTo>
                <a:lnTo>
                  <a:pt x="70993" y="51434"/>
                </a:lnTo>
                <a:lnTo>
                  <a:pt x="65531" y="51434"/>
                </a:lnTo>
                <a:lnTo>
                  <a:pt x="59943" y="51434"/>
                </a:lnTo>
                <a:lnTo>
                  <a:pt x="56006" y="53340"/>
                </a:lnTo>
                <a:lnTo>
                  <a:pt x="53466" y="57276"/>
                </a:lnTo>
                <a:lnTo>
                  <a:pt x="50926" y="61341"/>
                </a:lnTo>
                <a:lnTo>
                  <a:pt x="49530" y="66167"/>
                </a:lnTo>
                <a:lnTo>
                  <a:pt x="49530" y="71627"/>
                </a:lnTo>
                <a:lnTo>
                  <a:pt x="49530" y="77850"/>
                </a:lnTo>
                <a:lnTo>
                  <a:pt x="51181" y="82550"/>
                </a:lnTo>
                <a:lnTo>
                  <a:pt x="54482" y="85725"/>
                </a:lnTo>
                <a:lnTo>
                  <a:pt x="57657" y="88900"/>
                </a:lnTo>
                <a:lnTo>
                  <a:pt x="64769" y="91694"/>
                </a:lnTo>
                <a:lnTo>
                  <a:pt x="75564" y="94360"/>
                </a:lnTo>
                <a:lnTo>
                  <a:pt x="89988" y="98344"/>
                </a:lnTo>
                <a:lnTo>
                  <a:pt x="101875" y="103217"/>
                </a:lnTo>
                <a:lnTo>
                  <a:pt x="111126" y="109004"/>
                </a:lnTo>
                <a:lnTo>
                  <a:pt x="120351" y="118292"/>
                </a:lnTo>
                <a:lnTo>
                  <a:pt x="127065" y="129339"/>
                </a:lnTo>
                <a:lnTo>
                  <a:pt x="130428" y="137795"/>
                </a:lnTo>
                <a:lnTo>
                  <a:pt x="133776" y="149582"/>
                </a:lnTo>
                <a:lnTo>
                  <a:pt x="135894" y="162015"/>
                </a:lnTo>
                <a:lnTo>
                  <a:pt x="136758" y="175213"/>
                </a:lnTo>
                <a:lnTo>
                  <a:pt x="136778" y="177673"/>
                </a:lnTo>
                <a:lnTo>
                  <a:pt x="136196" y="190490"/>
                </a:lnTo>
                <a:lnTo>
                  <a:pt x="134460" y="203092"/>
                </a:lnTo>
                <a:lnTo>
                  <a:pt x="131591" y="215462"/>
                </a:lnTo>
                <a:lnTo>
                  <a:pt x="124938" y="233205"/>
                </a:lnTo>
                <a:lnTo>
                  <a:pt x="118123" y="243977"/>
                </a:lnTo>
                <a:lnTo>
                  <a:pt x="109809" y="252992"/>
                </a:lnTo>
                <a:lnTo>
                  <a:pt x="99041" y="260143"/>
                </a:lnTo>
                <a:lnTo>
                  <a:pt x="87119" y="264160"/>
                </a:lnTo>
                <a:lnTo>
                  <a:pt x="73287" y="265865"/>
                </a:lnTo>
                <a:lnTo>
                  <a:pt x="69468" y="265938"/>
                </a:lnTo>
                <a:lnTo>
                  <a:pt x="53989" y="264839"/>
                </a:lnTo>
                <a:lnTo>
                  <a:pt x="40743" y="261538"/>
                </a:lnTo>
                <a:lnTo>
                  <a:pt x="29769" y="256024"/>
                </a:lnTo>
                <a:lnTo>
                  <a:pt x="21107" y="248287"/>
                </a:lnTo>
                <a:lnTo>
                  <a:pt x="13437" y="236799"/>
                </a:lnTo>
                <a:lnTo>
                  <a:pt x="8495" y="226064"/>
                </a:lnTo>
                <a:lnTo>
                  <a:pt x="4508" y="213808"/>
                </a:lnTo>
                <a:lnTo>
                  <a:pt x="1505" y="200044"/>
                </a:lnTo>
                <a:lnTo>
                  <a:pt x="0" y="189483"/>
                </a:lnTo>
                <a:close/>
              </a:path>
            </a:pathLst>
          </a:custGeom>
          <a:ln w="9525">
            <a:solidFill>
              <a:srgbClr val="000000"/>
            </a:solidFill>
          </a:ln>
        </p:spPr>
        <p:txBody>
          <a:bodyPr wrap="square" lIns="0" tIns="0" rIns="0" bIns="0" rtlCol="0">
            <a:noAutofit/>
          </a:bodyPr>
          <a:lstStyle/>
          <a:p>
            <a:endParaRPr/>
          </a:p>
        </p:txBody>
      </p:sp>
      <p:sp>
        <p:nvSpPr>
          <p:cNvPr id="41" name="object 41"/>
          <p:cNvSpPr/>
          <p:nvPr/>
        </p:nvSpPr>
        <p:spPr>
          <a:xfrm>
            <a:off x="2074418" y="1365503"/>
            <a:ext cx="148970" cy="265938"/>
          </a:xfrm>
          <a:custGeom>
            <a:avLst/>
            <a:gdLst/>
            <a:ahLst/>
            <a:cxnLst/>
            <a:rect l="l" t="t" r="r" b="b"/>
            <a:pathLst>
              <a:path w="148970" h="265938">
                <a:moveTo>
                  <a:pt x="148970" y="157099"/>
                </a:moveTo>
                <a:lnTo>
                  <a:pt x="136281" y="157098"/>
                </a:lnTo>
                <a:lnTo>
                  <a:pt x="123582" y="157098"/>
                </a:lnTo>
                <a:lnTo>
                  <a:pt x="110877" y="157099"/>
                </a:lnTo>
                <a:lnTo>
                  <a:pt x="98170" y="157099"/>
                </a:lnTo>
                <a:lnTo>
                  <a:pt x="85462" y="157099"/>
                </a:lnTo>
                <a:lnTo>
                  <a:pt x="72758" y="157099"/>
                </a:lnTo>
                <a:lnTo>
                  <a:pt x="60061" y="157099"/>
                </a:lnTo>
                <a:lnTo>
                  <a:pt x="50164" y="157099"/>
                </a:lnTo>
                <a:lnTo>
                  <a:pt x="51598" y="172296"/>
                </a:lnTo>
                <a:lnTo>
                  <a:pt x="54000" y="184495"/>
                </a:lnTo>
                <a:lnTo>
                  <a:pt x="56642" y="192150"/>
                </a:lnTo>
                <a:lnTo>
                  <a:pt x="61213" y="203200"/>
                </a:lnTo>
                <a:lnTo>
                  <a:pt x="67563" y="208660"/>
                </a:lnTo>
                <a:lnTo>
                  <a:pt x="75183" y="208660"/>
                </a:lnTo>
                <a:lnTo>
                  <a:pt x="80137" y="208660"/>
                </a:lnTo>
                <a:lnTo>
                  <a:pt x="84708" y="206375"/>
                </a:lnTo>
                <a:lnTo>
                  <a:pt x="89026" y="201422"/>
                </a:lnTo>
                <a:lnTo>
                  <a:pt x="91693" y="198374"/>
                </a:lnTo>
                <a:lnTo>
                  <a:pt x="94614" y="193040"/>
                </a:lnTo>
                <a:lnTo>
                  <a:pt x="97662" y="185420"/>
                </a:lnTo>
                <a:lnTo>
                  <a:pt x="110143" y="187732"/>
                </a:lnTo>
                <a:lnTo>
                  <a:pt x="122647" y="189996"/>
                </a:lnTo>
                <a:lnTo>
                  <a:pt x="135151" y="192263"/>
                </a:lnTo>
                <a:lnTo>
                  <a:pt x="146176" y="194309"/>
                </a:lnTo>
                <a:lnTo>
                  <a:pt x="141421" y="209322"/>
                </a:lnTo>
                <a:lnTo>
                  <a:pt x="136200" y="222402"/>
                </a:lnTo>
                <a:lnTo>
                  <a:pt x="130540" y="233589"/>
                </a:lnTo>
                <a:lnTo>
                  <a:pt x="124468" y="242925"/>
                </a:lnTo>
                <a:lnTo>
                  <a:pt x="110026" y="256966"/>
                </a:lnTo>
                <a:lnTo>
                  <a:pt x="98861" y="262293"/>
                </a:lnTo>
                <a:lnTo>
                  <a:pt x="85788" y="265239"/>
                </a:lnTo>
                <a:lnTo>
                  <a:pt x="74168" y="265938"/>
                </a:lnTo>
                <a:lnTo>
                  <a:pt x="59886" y="264686"/>
                </a:lnTo>
                <a:lnTo>
                  <a:pt x="47584" y="260905"/>
                </a:lnTo>
                <a:lnTo>
                  <a:pt x="37220" y="254555"/>
                </a:lnTo>
                <a:lnTo>
                  <a:pt x="27014" y="243531"/>
                </a:lnTo>
                <a:lnTo>
                  <a:pt x="20690" y="233449"/>
                </a:lnTo>
                <a:lnTo>
                  <a:pt x="14994" y="221272"/>
                </a:lnTo>
                <a:lnTo>
                  <a:pt x="9983" y="206931"/>
                </a:lnTo>
                <a:lnTo>
                  <a:pt x="6748" y="195241"/>
                </a:lnTo>
                <a:lnTo>
                  <a:pt x="4258" y="183574"/>
                </a:lnTo>
                <a:lnTo>
                  <a:pt x="2324" y="171245"/>
                </a:lnTo>
                <a:lnTo>
                  <a:pt x="961" y="158256"/>
                </a:lnTo>
                <a:lnTo>
                  <a:pt x="186" y="144605"/>
                </a:lnTo>
                <a:lnTo>
                  <a:pt x="0" y="133476"/>
                </a:lnTo>
                <a:lnTo>
                  <a:pt x="333" y="118498"/>
                </a:lnTo>
                <a:lnTo>
                  <a:pt x="1327" y="104282"/>
                </a:lnTo>
                <a:lnTo>
                  <a:pt x="2972" y="90822"/>
                </a:lnTo>
                <a:lnTo>
                  <a:pt x="5257" y="78109"/>
                </a:lnTo>
                <a:lnTo>
                  <a:pt x="8174" y="66134"/>
                </a:lnTo>
                <a:lnTo>
                  <a:pt x="11713" y="54890"/>
                </a:lnTo>
                <a:lnTo>
                  <a:pt x="15862" y="44369"/>
                </a:lnTo>
                <a:lnTo>
                  <a:pt x="27457" y="23712"/>
                </a:lnTo>
                <a:lnTo>
                  <a:pt x="36705" y="13500"/>
                </a:lnTo>
                <a:lnTo>
                  <a:pt x="47134" y="6166"/>
                </a:lnTo>
                <a:lnTo>
                  <a:pt x="58704" y="1679"/>
                </a:lnTo>
                <a:lnTo>
                  <a:pt x="71375" y="12"/>
                </a:lnTo>
                <a:lnTo>
                  <a:pt x="72643" y="0"/>
                </a:lnTo>
                <a:lnTo>
                  <a:pt x="86839" y="1193"/>
                </a:lnTo>
                <a:lnTo>
                  <a:pt x="99339" y="4814"/>
                </a:lnTo>
                <a:lnTo>
                  <a:pt x="110083" y="10925"/>
                </a:lnTo>
                <a:lnTo>
                  <a:pt x="123423" y="25183"/>
                </a:lnTo>
                <a:lnTo>
                  <a:pt x="129707" y="35510"/>
                </a:lnTo>
                <a:lnTo>
                  <a:pt x="135142" y="47481"/>
                </a:lnTo>
                <a:lnTo>
                  <a:pt x="139688" y="61085"/>
                </a:lnTo>
                <a:lnTo>
                  <a:pt x="142936" y="74546"/>
                </a:lnTo>
                <a:lnTo>
                  <a:pt x="144911" y="85599"/>
                </a:lnTo>
                <a:lnTo>
                  <a:pt x="146506" y="97555"/>
                </a:lnTo>
                <a:lnTo>
                  <a:pt x="147712" y="110419"/>
                </a:lnTo>
                <a:lnTo>
                  <a:pt x="148521" y="124196"/>
                </a:lnTo>
                <a:lnTo>
                  <a:pt x="148924" y="138892"/>
                </a:lnTo>
                <a:lnTo>
                  <a:pt x="148970" y="146176"/>
                </a:lnTo>
                <a:lnTo>
                  <a:pt x="148970" y="149859"/>
                </a:lnTo>
                <a:lnTo>
                  <a:pt x="148970" y="153416"/>
                </a:lnTo>
                <a:lnTo>
                  <a:pt x="148970" y="157099"/>
                </a:lnTo>
                <a:close/>
              </a:path>
            </a:pathLst>
          </a:custGeom>
          <a:ln w="9525">
            <a:solidFill>
              <a:srgbClr val="000000"/>
            </a:solidFill>
          </a:ln>
        </p:spPr>
        <p:txBody>
          <a:bodyPr wrap="square" lIns="0" tIns="0" rIns="0" bIns="0" rtlCol="0">
            <a:noAutofit/>
          </a:bodyPr>
          <a:lstStyle/>
          <a:p>
            <a:endParaRPr/>
          </a:p>
        </p:txBody>
      </p:sp>
      <p:sp>
        <p:nvSpPr>
          <p:cNvPr id="42" name="object 42"/>
          <p:cNvSpPr/>
          <p:nvPr/>
        </p:nvSpPr>
        <p:spPr>
          <a:xfrm>
            <a:off x="2124710" y="1423161"/>
            <a:ext cx="48513" cy="52705"/>
          </a:xfrm>
          <a:custGeom>
            <a:avLst/>
            <a:gdLst/>
            <a:ahLst/>
            <a:cxnLst/>
            <a:rect l="l" t="t" r="r" b="b"/>
            <a:pathLst>
              <a:path w="48513" h="52705">
                <a:moveTo>
                  <a:pt x="48513" y="52705"/>
                </a:moveTo>
                <a:lnTo>
                  <a:pt x="47191" y="36752"/>
                </a:lnTo>
                <a:lnTo>
                  <a:pt x="44918" y="23933"/>
                </a:lnTo>
                <a:lnTo>
                  <a:pt x="41761" y="14181"/>
                </a:lnTo>
                <a:lnTo>
                  <a:pt x="40893" y="12319"/>
                </a:lnTo>
                <a:lnTo>
                  <a:pt x="36702" y="4064"/>
                </a:lnTo>
                <a:lnTo>
                  <a:pt x="31241" y="0"/>
                </a:lnTo>
                <a:lnTo>
                  <a:pt x="24510" y="0"/>
                </a:lnTo>
                <a:lnTo>
                  <a:pt x="14234" y="4305"/>
                </a:lnTo>
                <a:lnTo>
                  <a:pt x="6243" y="17165"/>
                </a:lnTo>
                <a:lnTo>
                  <a:pt x="2855" y="28486"/>
                </a:lnTo>
                <a:lnTo>
                  <a:pt x="908" y="41456"/>
                </a:lnTo>
                <a:lnTo>
                  <a:pt x="0" y="52705"/>
                </a:lnTo>
                <a:lnTo>
                  <a:pt x="12688" y="52704"/>
                </a:lnTo>
                <a:lnTo>
                  <a:pt x="25401" y="52705"/>
                </a:lnTo>
                <a:lnTo>
                  <a:pt x="38112" y="52705"/>
                </a:lnTo>
                <a:lnTo>
                  <a:pt x="48513" y="52705"/>
                </a:lnTo>
                <a:close/>
              </a:path>
            </a:pathLst>
          </a:custGeom>
          <a:ln w="9525">
            <a:solidFill>
              <a:srgbClr val="000000"/>
            </a:solidFill>
          </a:ln>
        </p:spPr>
        <p:txBody>
          <a:bodyPr wrap="square" lIns="0" tIns="0" rIns="0" bIns="0" rtlCol="0">
            <a:noAutofit/>
          </a:bodyPr>
          <a:lstStyle/>
          <a:p>
            <a:endParaRPr/>
          </a:p>
        </p:txBody>
      </p:sp>
      <p:sp>
        <p:nvSpPr>
          <p:cNvPr id="17" name="object 17"/>
          <p:cNvSpPr/>
          <p:nvPr/>
        </p:nvSpPr>
        <p:spPr>
          <a:xfrm>
            <a:off x="2332735" y="1274444"/>
            <a:ext cx="174625" cy="351282"/>
          </a:xfrm>
          <a:custGeom>
            <a:avLst/>
            <a:gdLst/>
            <a:ahLst/>
            <a:cxnLst/>
            <a:rect l="l" t="t" r="r" b="b"/>
            <a:pathLst>
              <a:path w="174625" h="351282">
                <a:moveTo>
                  <a:pt x="0" y="351282"/>
                </a:moveTo>
                <a:lnTo>
                  <a:pt x="0" y="333717"/>
                </a:lnTo>
                <a:lnTo>
                  <a:pt x="0" y="316153"/>
                </a:lnTo>
                <a:lnTo>
                  <a:pt x="0" y="298589"/>
                </a:lnTo>
                <a:lnTo>
                  <a:pt x="0" y="281025"/>
                </a:lnTo>
                <a:lnTo>
                  <a:pt x="0" y="263461"/>
                </a:lnTo>
                <a:lnTo>
                  <a:pt x="0" y="245897"/>
                </a:lnTo>
                <a:lnTo>
                  <a:pt x="0" y="228333"/>
                </a:lnTo>
                <a:lnTo>
                  <a:pt x="0" y="210769"/>
                </a:lnTo>
                <a:lnTo>
                  <a:pt x="0" y="193205"/>
                </a:lnTo>
                <a:lnTo>
                  <a:pt x="0" y="175641"/>
                </a:lnTo>
                <a:lnTo>
                  <a:pt x="0" y="158076"/>
                </a:lnTo>
                <a:lnTo>
                  <a:pt x="0" y="140512"/>
                </a:lnTo>
                <a:lnTo>
                  <a:pt x="0" y="122948"/>
                </a:lnTo>
                <a:lnTo>
                  <a:pt x="0" y="105384"/>
                </a:lnTo>
                <a:lnTo>
                  <a:pt x="0" y="87820"/>
                </a:lnTo>
                <a:lnTo>
                  <a:pt x="0" y="70256"/>
                </a:lnTo>
                <a:lnTo>
                  <a:pt x="0" y="52692"/>
                </a:lnTo>
                <a:lnTo>
                  <a:pt x="0" y="35128"/>
                </a:lnTo>
                <a:lnTo>
                  <a:pt x="0" y="17564"/>
                </a:lnTo>
                <a:lnTo>
                  <a:pt x="0" y="0"/>
                </a:lnTo>
                <a:lnTo>
                  <a:pt x="12700" y="0"/>
                </a:lnTo>
                <a:lnTo>
                  <a:pt x="25400" y="0"/>
                </a:lnTo>
                <a:lnTo>
                  <a:pt x="38100" y="0"/>
                </a:lnTo>
                <a:lnTo>
                  <a:pt x="50800" y="0"/>
                </a:lnTo>
                <a:lnTo>
                  <a:pt x="63500" y="0"/>
                </a:lnTo>
                <a:lnTo>
                  <a:pt x="76200" y="0"/>
                </a:lnTo>
                <a:lnTo>
                  <a:pt x="88900" y="0"/>
                </a:lnTo>
                <a:lnTo>
                  <a:pt x="91440" y="0"/>
                </a:lnTo>
                <a:lnTo>
                  <a:pt x="106486" y="861"/>
                </a:lnTo>
                <a:lnTo>
                  <a:pt x="119050" y="3478"/>
                </a:lnTo>
                <a:lnTo>
                  <a:pt x="129133" y="7900"/>
                </a:lnTo>
                <a:lnTo>
                  <a:pt x="138574" y="15916"/>
                </a:lnTo>
                <a:lnTo>
                  <a:pt x="145773" y="26306"/>
                </a:lnTo>
                <a:lnTo>
                  <a:pt x="151817" y="39942"/>
                </a:lnTo>
                <a:lnTo>
                  <a:pt x="155189" y="51289"/>
                </a:lnTo>
                <a:lnTo>
                  <a:pt x="157622" y="63107"/>
                </a:lnTo>
                <a:lnTo>
                  <a:pt x="159288" y="75934"/>
                </a:lnTo>
                <a:lnTo>
                  <a:pt x="160152" y="89735"/>
                </a:lnTo>
                <a:lnTo>
                  <a:pt x="160274" y="97536"/>
                </a:lnTo>
                <a:lnTo>
                  <a:pt x="159869" y="111620"/>
                </a:lnTo>
                <a:lnTo>
                  <a:pt x="158663" y="124688"/>
                </a:lnTo>
                <a:lnTo>
                  <a:pt x="156668" y="136776"/>
                </a:lnTo>
                <a:lnTo>
                  <a:pt x="153924" y="147828"/>
                </a:lnTo>
                <a:lnTo>
                  <a:pt x="149238" y="160860"/>
                </a:lnTo>
                <a:lnTo>
                  <a:pt x="143510" y="172221"/>
                </a:lnTo>
                <a:lnTo>
                  <a:pt x="136848" y="181965"/>
                </a:lnTo>
                <a:lnTo>
                  <a:pt x="131826" y="187833"/>
                </a:lnTo>
                <a:lnTo>
                  <a:pt x="125349" y="192532"/>
                </a:lnTo>
                <a:lnTo>
                  <a:pt x="117221" y="196215"/>
                </a:lnTo>
                <a:lnTo>
                  <a:pt x="123698" y="200787"/>
                </a:lnTo>
                <a:lnTo>
                  <a:pt x="128524" y="205105"/>
                </a:lnTo>
                <a:lnTo>
                  <a:pt x="131445" y="209423"/>
                </a:lnTo>
                <a:lnTo>
                  <a:pt x="133604" y="212217"/>
                </a:lnTo>
                <a:lnTo>
                  <a:pt x="136525" y="218440"/>
                </a:lnTo>
                <a:lnTo>
                  <a:pt x="140335" y="227838"/>
                </a:lnTo>
                <a:lnTo>
                  <a:pt x="144018" y="237236"/>
                </a:lnTo>
                <a:lnTo>
                  <a:pt x="146685" y="244602"/>
                </a:lnTo>
                <a:lnTo>
                  <a:pt x="147955" y="249682"/>
                </a:lnTo>
                <a:lnTo>
                  <a:pt x="151148" y="261976"/>
                </a:lnTo>
                <a:lnTo>
                  <a:pt x="154367" y="274261"/>
                </a:lnTo>
                <a:lnTo>
                  <a:pt x="157604" y="286541"/>
                </a:lnTo>
                <a:lnTo>
                  <a:pt x="160849" y="298818"/>
                </a:lnTo>
                <a:lnTo>
                  <a:pt x="164096" y="311094"/>
                </a:lnTo>
                <a:lnTo>
                  <a:pt x="167336" y="323373"/>
                </a:lnTo>
                <a:lnTo>
                  <a:pt x="170560" y="335657"/>
                </a:lnTo>
                <a:lnTo>
                  <a:pt x="173762" y="347948"/>
                </a:lnTo>
                <a:lnTo>
                  <a:pt x="174625" y="351282"/>
                </a:lnTo>
                <a:lnTo>
                  <a:pt x="161912" y="351282"/>
                </a:lnTo>
                <a:lnTo>
                  <a:pt x="149219" y="351282"/>
                </a:lnTo>
                <a:lnTo>
                  <a:pt x="136531" y="351282"/>
                </a:lnTo>
                <a:lnTo>
                  <a:pt x="123837" y="351282"/>
                </a:lnTo>
                <a:lnTo>
                  <a:pt x="112649" y="351282"/>
                </a:lnTo>
                <a:lnTo>
                  <a:pt x="109333" y="338996"/>
                </a:lnTo>
                <a:lnTo>
                  <a:pt x="105994" y="326727"/>
                </a:lnTo>
                <a:lnTo>
                  <a:pt x="102640" y="314471"/>
                </a:lnTo>
                <a:lnTo>
                  <a:pt x="99276" y="302224"/>
                </a:lnTo>
                <a:lnTo>
                  <a:pt x="95909" y="289984"/>
                </a:lnTo>
                <a:lnTo>
                  <a:pt x="92547" y="277747"/>
                </a:lnTo>
                <a:lnTo>
                  <a:pt x="89195" y="265509"/>
                </a:lnTo>
                <a:lnTo>
                  <a:pt x="85861" y="253267"/>
                </a:lnTo>
                <a:lnTo>
                  <a:pt x="83312" y="243840"/>
                </a:lnTo>
                <a:lnTo>
                  <a:pt x="78663" y="228345"/>
                </a:lnTo>
                <a:lnTo>
                  <a:pt x="74458" y="218478"/>
                </a:lnTo>
                <a:lnTo>
                  <a:pt x="73406" y="216789"/>
                </a:lnTo>
                <a:lnTo>
                  <a:pt x="69469" y="211201"/>
                </a:lnTo>
                <a:lnTo>
                  <a:pt x="64897" y="208661"/>
                </a:lnTo>
                <a:lnTo>
                  <a:pt x="59944" y="208661"/>
                </a:lnTo>
                <a:lnTo>
                  <a:pt x="58293" y="208661"/>
                </a:lnTo>
                <a:lnTo>
                  <a:pt x="56769" y="208661"/>
                </a:lnTo>
                <a:lnTo>
                  <a:pt x="55118" y="208661"/>
                </a:lnTo>
                <a:lnTo>
                  <a:pt x="55118" y="221352"/>
                </a:lnTo>
                <a:lnTo>
                  <a:pt x="55118" y="234049"/>
                </a:lnTo>
                <a:lnTo>
                  <a:pt x="55118" y="246749"/>
                </a:lnTo>
                <a:lnTo>
                  <a:pt x="55118" y="259452"/>
                </a:lnTo>
                <a:lnTo>
                  <a:pt x="55118" y="272157"/>
                </a:lnTo>
                <a:lnTo>
                  <a:pt x="55118" y="284863"/>
                </a:lnTo>
                <a:lnTo>
                  <a:pt x="55118" y="297568"/>
                </a:lnTo>
                <a:lnTo>
                  <a:pt x="55118" y="310272"/>
                </a:lnTo>
                <a:lnTo>
                  <a:pt x="55118" y="322973"/>
                </a:lnTo>
                <a:lnTo>
                  <a:pt x="55118" y="335670"/>
                </a:lnTo>
                <a:lnTo>
                  <a:pt x="55118" y="348363"/>
                </a:lnTo>
                <a:lnTo>
                  <a:pt x="55118" y="351282"/>
                </a:lnTo>
                <a:lnTo>
                  <a:pt x="42405" y="351281"/>
                </a:lnTo>
                <a:lnTo>
                  <a:pt x="29715" y="351281"/>
                </a:lnTo>
                <a:lnTo>
                  <a:pt x="17028" y="351282"/>
                </a:lnTo>
                <a:lnTo>
                  <a:pt x="4325" y="351282"/>
                </a:lnTo>
                <a:lnTo>
                  <a:pt x="0" y="351282"/>
                </a:lnTo>
                <a:close/>
              </a:path>
            </a:pathLst>
          </a:custGeom>
          <a:ln w="9525">
            <a:solidFill>
              <a:srgbClr val="000000"/>
            </a:solidFill>
          </a:ln>
        </p:spPr>
        <p:txBody>
          <a:bodyPr wrap="square" lIns="0" tIns="0" rIns="0" bIns="0" rtlCol="0">
            <a:noAutofit/>
          </a:bodyPr>
          <a:lstStyle/>
          <a:p>
            <a:endParaRPr/>
          </a:p>
        </p:txBody>
      </p:sp>
      <p:sp>
        <p:nvSpPr>
          <p:cNvPr id="18" name="object 18"/>
          <p:cNvSpPr/>
          <p:nvPr/>
        </p:nvSpPr>
        <p:spPr>
          <a:xfrm>
            <a:off x="2387854" y="1345310"/>
            <a:ext cx="50037" cy="71500"/>
          </a:xfrm>
          <a:custGeom>
            <a:avLst/>
            <a:gdLst/>
            <a:ahLst/>
            <a:cxnLst/>
            <a:rect l="l" t="t" r="r" b="b"/>
            <a:pathLst>
              <a:path w="50037" h="71500">
                <a:moveTo>
                  <a:pt x="0" y="71500"/>
                </a:moveTo>
                <a:lnTo>
                  <a:pt x="7746" y="71500"/>
                </a:lnTo>
                <a:lnTo>
                  <a:pt x="15366" y="71500"/>
                </a:lnTo>
                <a:lnTo>
                  <a:pt x="23113" y="71500"/>
                </a:lnTo>
                <a:lnTo>
                  <a:pt x="25653" y="71500"/>
                </a:lnTo>
                <a:lnTo>
                  <a:pt x="30479" y="69850"/>
                </a:lnTo>
                <a:lnTo>
                  <a:pt x="37718" y="66675"/>
                </a:lnTo>
                <a:lnTo>
                  <a:pt x="41275" y="65150"/>
                </a:lnTo>
                <a:lnTo>
                  <a:pt x="44322" y="61595"/>
                </a:lnTo>
                <a:lnTo>
                  <a:pt x="46608" y="55625"/>
                </a:lnTo>
                <a:lnTo>
                  <a:pt x="48894" y="49657"/>
                </a:lnTo>
                <a:lnTo>
                  <a:pt x="50037" y="42925"/>
                </a:lnTo>
                <a:lnTo>
                  <a:pt x="50037" y="35306"/>
                </a:lnTo>
                <a:lnTo>
                  <a:pt x="48774" y="20881"/>
                </a:lnTo>
                <a:lnTo>
                  <a:pt x="45094" y="10053"/>
                </a:lnTo>
                <a:lnTo>
                  <a:pt x="44576" y="9144"/>
                </a:lnTo>
                <a:lnTo>
                  <a:pt x="41020" y="3175"/>
                </a:lnTo>
                <a:lnTo>
                  <a:pt x="34162" y="0"/>
                </a:lnTo>
                <a:lnTo>
                  <a:pt x="24129" y="0"/>
                </a:lnTo>
                <a:lnTo>
                  <a:pt x="16001" y="0"/>
                </a:lnTo>
                <a:lnTo>
                  <a:pt x="8000" y="0"/>
                </a:lnTo>
                <a:lnTo>
                  <a:pt x="0" y="0"/>
                </a:lnTo>
                <a:lnTo>
                  <a:pt x="0" y="12711"/>
                </a:lnTo>
                <a:lnTo>
                  <a:pt x="0" y="25408"/>
                </a:lnTo>
                <a:lnTo>
                  <a:pt x="0" y="38097"/>
                </a:lnTo>
                <a:lnTo>
                  <a:pt x="0" y="50789"/>
                </a:lnTo>
                <a:lnTo>
                  <a:pt x="0" y="63490"/>
                </a:lnTo>
                <a:lnTo>
                  <a:pt x="0" y="71500"/>
                </a:lnTo>
                <a:close/>
              </a:path>
            </a:pathLst>
          </a:custGeom>
          <a:ln w="9525">
            <a:solidFill>
              <a:srgbClr val="000000"/>
            </a:solidFill>
          </a:ln>
        </p:spPr>
        <p:txBody>
          <a:bodyPr wrap="square" lIns="0" tIns="0" rIns="0" bIns="0" rtlCol="0">
            <a:noAutofit/>
          </a:bodyPr>
          <a:lstStyle/>
          <a:p>
            <a:endParaRPr/>
          </a:p>
        </p:txBody>
      </p:sp>
      <p:sp>
        <p:nvSpPr>
          <p:cNvPr id="19" name="object 19"/>
          <p:cNvSpPr/>
          <p:nvPr/>
        </p:nvSpPr>
        <p:spPr>
          <a:xfrm>
            <a:off x="2509266" y="1365503"/>
            <a:ext cx="148970" cy="265938"/>
          </a:xfrm>
          <a:custGeom>
            <a:avLst/>
            <a:gdLst/>
            <a:ahLst/>
            <a:cxnLst/>
            <a:rect l="l" t="t" r="r" b="b"/>
            <a:pathLst>
              <a:path w="148970" h="265938">
                <a:moveTo>
                  <a:pt x="148970" y="157099"/>
                </a:moveTo>
                <a:lnTo>
                  <a:pt x="136281" y="157098"/>
                </a:lnTo>
                <a:lnTo>
                  <a:pt x="123582" y="157098"/>
                </a:lnTo>
                <a:lnTo>
                  <a:pt x="110877" y="157099"/>
                </a:lnTo>
                <a:lnTo>
                  <a:pt x="98170" y="157099"/>
                </a:lnTo>
                <a:lnTo>
                  <a:pt x="85462" y="157099"/>
                </a:lnTo>
                <a:lnTo>
                  <a:pt x="72758" y="157099"/>
                </a:lnTo>
                <a:lnTo>
                  <a:pt x="60061" y="157099"/>
                </a:lnTo>
                <a:lnTo>
                  <a:pt x="50164" y="157099"/>
                </a:lnTo>
                <a:lnTo>
                  <a:pt x="51598" y="172296"/>
                </a:lnTo>
                <a:lnTo>
                  <a:pt x="54000" y="184495"/>
                </a:lnTo>
                <a:lnTo>
                  <a:pt x="56641" y="192150"/>
                </a:lnTo>
                <a:lnTo>
                  <a:pt x="61213" y="203200"/>
                </a:lnTo>
                <a:lnTo>
                  <a:pt x="67563" y="208660"/>
                </a:lnTo>
                <a:lnTo>
                  <a:pt x="75183" y="208660"/>
                </a:lnTo>
                <a:lnTo>
                  <a:pt x="80009" y="208660"/>
                </a:lnTo>
                <a:lnTo>
                  <a:pt x="84708" y="206375"/>
                </a:lnTo>
                <a:lnTo>
                  <a:pt x="89026" y="201422"/>
                </a:lnTo>
                <a:lnTo>
                  <a:pt x="91693" y="198374"/>
                </a:lnTo>
                <a:lnTo>
                  <a:pt x="94614" y="193040"/>
                </a:lnTo>
                <a:lnTo>
                  <a:pt x="97662" y="185420"/>
                </a:lnTo>
                <a:lnTo>
                  <a:pt x="110143" y="187732"/>
                </a:lnTo>
                <a:lnTo>
                  <a:pt x="122647" y="189996"/>
                </a:lnTo>
                <a:lnTo>
                  <a:pt x="135151" y="192263"/>
                </a:lnTo>
                <a:lnTo>
                  <a:pt x="146176" y="194309"/>
                </a:lnTo>
                <a:lnTo>
                  <a:pt x="141421" y="209322"/>
                </a:lnTo>
                <a:lnTo>
                  <a:pt x="136200" y="222402"/>
                </a:lnTo>
                <a:lnTo>
                  <a:pt x="130540" y="233589"/>
                </a:lnTo>
                <a:lnTo>
                  <a:pt x="124468" y="242925"/>
                </a:lnTo>
                <a:lnTo>
                  <a:pt x="110026" y="256966"/>
                </a:lnTo>
                <a:lnTo>
                  <a:pt x="98861" y="262293"/>
                </a:lnTo>
                <a:lnTo>
                  <a:pt x="85788" y="265239"/>
                </a:lnTo>
                <a:lnTo>
                  <a:pt x="74167" y="265938"/>
                </a:lnTo>
                <a:lnTo>
                  <a:pt x="59886" y="264686"/>
                </a:lnTo>
                <a:lnTo>
                  <a:pt x="47584" y="260905"/>
                </a:lnTo>
                <a:lnTo>
                  <a:pt x="37220" y="254555"/>
                </a:lnTo>
                <a:lnTo>
                  <a:pt x="27014" y="243531"/>
                </a:lnTo>
                <a:lnTo>
                  <a:pt x="20690" y="233449"/>
                </a:lnTo>
                <a:lnTo>
                  <a:pt x="14994" y="221272"/>
                </a:lnTo>
                <a:lnTo>
                  <a:pt x="9983" y="206931"/>
                </a:lnTo>
                <a:lnTo>
                  <a:pt x="6748" y="195241"/>
                </a:lnTo>
                <a:lnTo>
                  <a:pt x="4258" y="183574"/>
                </a:lnTo>
                <a:lnTo>
                  <a:pt x="2324" y="171245"/>
                </a:lnTo>
                <a:lnTo>
                  <a:pt x="961" y="158256"/>
                </a:lnTo>
                <a:lnTo>
                  <a:pt x="186" y="144605"/>
                </a:lnTo>
                <a:lnTo>
                  <a:pt x="0" y="133476"/>
                </a:lnTo>
                <a:lnTo>
                  <a:pt x="327" y="118498"/>
                </a:lnTo>
                <a:lnTo>
                  <a:pt x="1308" y="104282"/>
                </a:lnTo>
                <a:lnTo>
                  <a:pt x="2937" y="90822"/>
                </a:lnTo>
                <a:lnTo>
                  <a:pt x="5208" y="78109"/>
                </a:lnTo>
                <a:lnTo>
                  <a:pt x="8118" y="66134"/>
                </a:lnTo>
                <a:lnTo>
                  <a:pt x="11661" y="54890"/>
                </a:lnTo>
                <a:lnTo>
                  <a:pt x="15832" y="44369"/>
                </a:lnTo>
                <a:lnTo>
                  <a:pt x="27457" y="23712"/>
                </a:lnTo>
                <a:lnTo>
                  <a:pt x="36705" y="13500"/>
                </a:lnTo>
                <a:lnTo>
                  <a:pt x="47134" y="6166"/>
                </a:lnTo>
                <a:lnTo>
                  <a:pt x="58704" y="1679"/>
                </a:lnTo>
                <a:lnTo>
                  <a:pt x="71375" y="12"/>
                </a:lnTo>
                <a:lnTo>
                  <a:pt x="72643" y="0"/>
                </a:lnTo>
                <a:lnTo>
                  <a:pt x="86839" y="1193"/>
                </a:lnTo>
                <a:lnTo>
                  <a:pt x="99339" y="4814"/>
                </a:lnTo>
                <a:lnTo>
                  <a:pt x="110083" y="10925"/>
                </a:lnTo>
                <a:lnTo>
                  <a:pt x="123423" y="25183"/>
                </a:lnTo>
                <a:lnTo>
                  <a:pt x="129707" y="35510"/>
                </a:lnTo>
                <a:lnTo>
                  <a:pt x="135142" y="47481"/>
                </a:lnTo>
                <a:lnTo>
                  <a:pt x="139688" y="61085"/>
                </a:lnTo>
                <a:lnTo>
                  <a:pt x="142936" y="74546"/>
                </a:lnTo>
                <a:lnTo>
                  <a:pt x="144911" y="85599"/>
                </a:lnTo>
                <a:lnTo>
                  <a:pt x="146506" y="97555"/>
                </a:lnTo>
                <a:lnTo>
                  <a:pt x="147712" y="110419"/>
                </a:lnTo>
                <a:lnTo>
                  <a:pt x="148521" y="124196"/>
                </a:lnTo>
                <a:lnTo>
                  <a:pt x="148924" y="138892"/>
                </a:lnTo>
                <a:lnTo>
                  <a:pt x="148970" y="146176"/>
                </a:lnTo>
                <a:lnTo>
                  <a:pt x="148970" y="149859"/>
                </a:lnTo>
                <a:lnTo>
                  <a:pt x="148970" y="153416"/>
                </a:lnTo>
                <a:lnTo>
                  <a:pt x="148970" y="157099"/>
                </a:lnTo>
                <a:close/>
              </a:path>
            </a:pathLst>
          </a:custGeom>
          <a:ln w="9525">
            <a:solidFill>
              <a:srgbClr val="000000"/>
            </a:solidFill>
          </a:ln>
        </p:spPr>
        <p:txBody>
          <a:bodyPr wrap="square" lIns="0" tIns="0" rIns="0" bIns="0" rtlCol="0">
            <a:noAutofit/>
          </a:bodyPr>
          <a:lstStyle/>
          <a:p>
            <a:endParaRPr/>
          </a:p>
        </p:txBody>
      </p:sp>
      <p:sp>
        <p:nvSpPr>
          <p:cNvPr id="20" name="object 20"/>
          <p:cNvSpPr/>
          <p:nvPr/>
        </p:nvSpPr>
        <p:spPr>
          <a:xfrm>
            <a:off x="2559558" y="1423161"/>
            <a:ext cx="48514" cy="52705"/>
          </a:xfrm>
          <a:custGeom>
            <a:avLst/>
            <a:gdLst/>
            <a:ahLst/>
            <a:cxnLst/>
            <a:rect l="l" t="t" r="r" b="b"/>
            <a:pathLst>
              <a:path w="48514" h="52705">
                <a:moveTo>
                  <a:pt x="48514" y="52705"/>
                </a:moveTo>
                <a:lnTo>
                  <a:pt x="47191" y="36752"/>
                </a:lnTo>
                <a:lnTo>
                  <a:pt x="44918" y="23933"/>
                </a:lnTo>
                <a:lnTo>
                  <a:pt x="41761" y="14181"/>
                </a:lnTo>
                <a:lnTo>
                  <a:pt x="40893" y="12319"/>
                </a:lnTo>
                <a:lnTo>
                  <a:pt x="36703" y="4064"/>
                </a:lnTo>
                <a:lnTo>
                  <a:pt x="31242" y="0"/>
                </a:lnTo>
                <a:lnTo>
                  <a:pt x="24384" y="0"/>
                </a:lnTo>
                <a:lnTo>
                  <a:pt x="14185" y="4334"/>
                </a:lnTo>
                <a:lnTo>
                  <a:pt x="6196" y="17282"/>
                </a:lnTo>
                <a:lnTo>
                  <a:pt x="2911" y="28486"/>
                </a:lnTo>
                <a:lnTo>
                  <a:pt x="928" y="41456"/>
                </a:lnTo>
                <a:lnTo>
                  <a:pt x="0" y="52705"/>
                </a:lnTo>
                <a:lnTo>
                  <a:pt x="12688" y="52704"/>
                </a:lnTo>
                <a:lnTo>
                  <a:pt x="25401" y="52704"/>
                </a:lnTo>
                <a:lnTo>
                  <a:pt x="38112" y="52705"/>
                </a:lnTo>
                <a:lnTo>
                  <a:pt x="48514" y="52705"/>
                </a:lnTo>
                <a:close/>
              </a:path>
            </a:pathLst>
          </a:custGeom>
          <a:ln w="9525">
            <a:solidFill>
              <a:srgbClr val="000000"/>
            </a:solidFill>
          </a:ln>
        </p:spPr>
        <p:txBody>
          <a:bodyPr wrap="square" lIns="0" tIns="0" rIns="0" bIns="0" rtlCol="0">
            <a:noAutofit/>
          </a:bodyPr>
          <a:lstStyle/>
          <a:p>
            <a:endParaRPr/>
          </a:p>
        </p:txBody>
      </p:sp>
      <p:sp>
        <p:nvSpPr>
          <p:cNvPr id="21" name="object 21"/>
          <p:cNvSpPr/>
          <p:nvPr/>
        </p:nvSpPr>
        <p:spPr>
          <a:xfrm>
            <a:off x="2672207" y="1365503"/>
            <a:ext cx="136651" cy="265938"/>
          </a:xfrm>
          <a:custGeom>
            <a:avLst/>
            <a:gdLst/>
            <a:ahLst/>
            <a:cxnLst/>
            <a:rect l="l" t="t" r="r" b="b"/>
            <a:pathLst>
              <a:path w="136651" h="265938">
                <a:moveTo>
                  <a:pt x="0" y="189483"/>
                </a:moveTo>
                <a:lnTo>
                  <a:pt x="12471" y="187167"/>
                </a:lnTo>
                <a:lnTo>
                  <a:pt x="24967" y="184863"/>
                </a:lnTo>
                <a:lnTo>
                  <a:pt x="37462" y="182532"/>
                </a:lnTo>
                <a:lnTo>
                  <a:pt x="48894" y="180340"/>
                </a:lnTo>
                <a:lnTo>
                  <a:pt x="52403" y="194778"/>
                </a:lnTo>
                <a:lnTo>
                  <a:pt x="57074" y="204639"/>
                </a:lnTo>
                <a:lnTo>
                  <a:pt x="57404" y="205104"/>
                </a:lnTo>
                <a:lnTo>
                  <a:pt x="60960" y="210184"/>
                </a:lnTo>
                <a:lnTo>
                  <a:pt x="65786" y="212471"/>
                </a:lnTo>
                <a:lnTo>
                  <a:pt x="71881" y="212471"/>
                </a:lnTo>
                <a:lnTo>
                  <a:pt x="78612" y="212471"/>
                </a:lnTo>
                <a:lnTo>
                  <a:pt x="83693" y="209930"/>
                </a:lnTo>
                <a:lnTo>
                  <a:pt x="87249" y="204343"/>
                </a:lnTo>
                <a:lnTo>
                  <a:pt x="90043" y="200278"/>
                </a:lnTo>
                <a:lnTo>
                  <a:pt x="91567" y="194945"/>
                </a:lnTo>
                <a:lnTo>
                  <a:pt x="91567" y="188722"/>
                </a:lnTo>
                <a:lnTo>
                  <a:pt x="91567" y="181864"/>
                </a:lnTo>
                <a:lnTo>
                  <a:pt x="89662" y="176402"/>
                </a:lnTo>
                <a:lnTo>
                  <a:pt x="85979" y="172466"/>
                </a:lnTo>
                <a:lnTo>
                  <a:pt x="83312" y="169799"/>
                </a:lnTo>
                <a:lnTo>
                  <a:pt x="76200" y="166624"/>
                </a:lnTo>
                <a:lnTo>
                  <a:pt x="64769" y="162432"/>
                </a:lnTo>
                <a:lnTo>
                  <a:pt x="49839" y="156731"/>
                </a:lnTo>
                <a:lnTo>
                  <a:pt x="38159" y="151406"/>
                </a:lnTo>
                <a:lnTo>
                  <a:pt x="29781" y="146353"/>
                </a:lnTo>
                <a:lnTo>
                  <a:pt x="21349" y="137842"/>
                </a:lnTo>
                <a:lnTo>
                  <a:pt x="14655" y="126217"/>
                </a:lnTo>
                <a:lnTo>
                  <a:pt x="12318" y="120523"/>
                </a:lnTo>
                <a:lnTo>
                  <a:pt x="8770" y="109036"/>
                </a:lnTo>
                <a:lnTo>
                  <a:pt x="6500" y="96654"/>
                </a:lnTo>
                <a:lnTo>
                  <a:pt x="5509" y="83333"/>
                </a:lnTo>
                <a:lnTo>
                  <a:pt x="5461" y="79501"/>
                </a:lnTo>
                <a:lnTo>
                  <a:pt x="6069" y="65561"/>
                </a:lnTo>
                <a:lnTo>
                  <a:pt x="7905" y="52793"/>
                </a:lnTo>
                <a:lnTo>
                  <a:pt x="10989" y="41162"/>
                </a:lnTo>
                <a:lnTo>
                  <a:pt x="12826" y="36195"/>
                </a:lnTo>
                <a:lnTo>
                  <a:pt x="19097" y="23771"/>
                </a:lnTo>
                <a:lnTo>
                  <a:pt x="26974" y="14026"/>
                </a:lnTo>
                <a:lnTo>
                  <a:pt x="33147" y="8890"/>
                </a:lnTo>
                <a:lnTo>
                  <a:pt x="43353" y="3639"/>
                </a:lnTo>
                <a:lnTo>
                  <a:pt x="55874" y="731"/>
                </a:lnTo>
                <a:lnTo>
                  <a:pt x="67944" y="0"/>
                </a:lnTo>
                <a:lnTo>
                  <a:pt x="83182" y="917"/>
                </a:lnTo>
                <a:lnTo>
                  <a:pt x="95195" y="3670"/>
                </a:lnTo>
                <a:lnTo>
                  <a:pt x="101981" y="6857"/>
                </a:lnTo>
                <a:lnTo>
                  <a:pt x="111037" y="14666"/>
                </a:lnTo>
                <a:lnTo>
                  <a:pt x="118713" y="25530"/>
                </a:lnTo>
                <a:lnTo>
                  <a:pt x="124445" y="38494"/>
                </a:lnTo>
                <a:lnTo>
                  <a:pt x="128244" y="50387"/>
                </a:lnTo>
                <a:lnTo>
                  <a:pt x="131578" y="64170"/>
                </a:lnTo>
                <a:lnTo>
                  <a:pt x="132334" y="67945"/>
                </a:lnTo>
                <a:lnTo>
                  <a:pt x="119838" y="70438"/>
                </a:lnTo>
                <a:lnTo>
                  <a:pt x="107358" y="72866"/>
                </a:lnTo>
                <a:lnTo>
                  <a:pt x="94906" y="75272"/>
                </a:lnTo>
                <a:lnTo>
                  <a:pt x="85598" y="77089"/>
                </a:lnTo>
                <a:lnTo>
                  <a:pt x="84328" y="68960"/>
                </a:lnTo>
                <a:lnTo>
                  <a:pt x="82295" y="62992"/>
                </a:lnTo>
                <a:lnTo>
                  <a:pt x="79501" y="59181"/>
                </a:lnTo>
                <a:lnTo>
                  <a:pt x="75692" y="54101"/>
                </a:lnTo>
                <a:lnTo>
                  <a:pt x="70866" y="51434"/>
                </a:lnTo>
                <a:lnTo>
                  <a:pt x="65531" y="51434"/>
                </a:lnTo>
                <a:lnTo>
                  <a:pt x="59943" y="51434"/>
                </a:lnTo>
                <a:lnTo>
                  <a:pt x="55880" y="53340"/>
                </a:lnTo>
                <a:lnTo>
                  <a:pt x="53340" y="57276"/>
                </a:lnTo>
                <a:lnTo>
                  <a:pt x="50926" y="61341"/>
                </a:lnTo>
                <a:lnTo>
                  <a:pt x="49530" y="66167"/>
                </a:lnTo>
                <a:lnTo>
                  <a:pt x="49530" y="71627"/>
                </a:lnTo>
                <a:lnTo>
                  <a:pt x="49530" y="77850"/>
                </a:lnTo>
                <a:lnTo>
                  <a:pt x="51054" y="82550"/>
                </a:lnTo>
                <a:lnTo>
                  <a:pt x="54356" y="85725"/>
                </a:lnTo>
                <a:lnTo>
                  <a:pt x="57531" y="88900"/>
                </a:lnTo>
                <a:lnTo>
                  <a:pt x="64643" y="91694"/>
                </a:lnTo>
                <a:lnTo>
                  <a:pt x="75437" y="94360"/>
                </a:lnTo>
                <a:lnTo>
                  <a:pt x="89826" y="98331"/>
                </a:lnTo>
                <a:lnTo>
                  <a:pt x="101719" y="103186"/>
                </a:lnTo>
                <a:lnTo>
                  <a:pt x="111041" y="108949"/>
                </a:lnTo>
                <a:lnTo>
                  <a:pt x="120262" y="118292"/>
                </a:lnTo>
                <a:lnTo>
                  <a:pt x="126995" y="129339"/>
                </a:lnTo>
                <a:lnTo>
                  <a:pt x="130429" y="137795"/>
                </a:lnTo>
                <a:lnTo>
                  <a:pt x="133691" y="149587"/>
                </a:lnTo>
                <a:lnTo>
                  <a:pt x="135775" y="162027"/>
                </a:lnTo>
                <a:lnTo>
                  <a:pt x="136631" y="175233"/>
                </a:lnTo>
                <a:lnTo>
                  <a:pt x="136651" y="177673"/>
                </a:lnTo>
                <a:lnTo>
                  <a:pt x="136071" y="190495"/>
                </a:lnTo>
                <a:lnTo>
                  <a:pt x="134357" y="203104"/>
                </a:lnTo>
                <a:lnTo>
                  <a:pt x="131545" y="215478"/>
                </a:lnTo>
                <a:lnTo>
                  <a:pt x="124888" y="233185"/>
                </a:lnTo>
                <a:lnTo>
                  <a:pt x="118085" y="243943"/>
                </a:lnTo>
                <a:lnTo>
                  <a:pt x="109740" y="252950"/>
                </a:lnTo>
                <a:lnTo>
                  <a:pt x="98939" y="260143"/>
                </a:lnTo>
                <a:lnTo>
                  <a:pt x="87047" y="264160"/>
                </a:lnTo>
                <a:lnTo>
                  <a:pt x="73186" y="265865"/>
                </a:lnTo>
                <a:lnTo>
                  <a:pt x="69342" y="265938"/>
                </a:lnTo>
                <a:lnTo>
                  <a:pt x="53878" y="264839"/>
                </a:lnTo>
                <a:lnTo>
                  <a:pt x="40660" y="261538"/>
                </a:lnTo>
                <a:lnTo>
                  <a:pt x="29698" y="256024"/>
                </a:lnTo>
                <a:lnTo>
                  <a:pt x="21000" y="248287"/>
                </a:lnTo>
                <a:lnTo>
                  <a:pt x="13307" y="236792"/>
                </a:lnTo>
                <a:lnTo>
                  <a:pt x="8372" y="226048"/>
                </a:lnTo>
                <a:lnTo>
                  <a:pt x="4407" y="213781"/>
                </a:lnTo>
                <a:lnTo>
                  <a:pt x="1449" y="200004"/>
                </a:lnTo>
                <a:lnTo>
                  <a:pt x="0" y="189483"/>
                </a:lnTo>
                <a:close/>
              </a:path>
            </a:pathLst>
          </a:custGeom>
          <a:ln w="9525">
            <a:solidFill>
              <a:srgbClr val="000000"/>
            </a:solidFill>
          </a:ln>
        </p:spPr>
        <p:txBody>
          <a:bodyPr wrap="square" lIns="0" tIns="0" rIns="0" bIns="0" rtlCol="0">
            <a:noAutofit/>
          </a:bodyPr>
          <a:lstStyle/>
          <a:p>
            <a:endParaRPr/>
          </a:p>
        </p:txBody>
      </p:sp>
      <p:sp>
        <p:nvSpPr>
          <p:cNvPr id="22" name="object 22"/>
          <p:cNvSpPr/>
          <p:nvPr/>
        </p:nvSpPr>
        <p:spPr>
          <a:xfrm>
            <a:off x="2826258" y="1365503"/>
            <a:ext cx="147828" cy="265938"/>
          </a:xfrm>
          <a:custGeom>
            <a:avLst/>
            <a:gdLst/>
            <a:ahLst/>
            <a:cxnLst/>
            <a:rect l="l" t="t" r="r" b="b"/>
            <a:pathLst>
              <a:path w="147828" h="265938">
                <a:moveTo>
                  <a:pt x="0" y="133730"/>
                </a:moveTo>
                <a:lnTo>
                  <a:pt x="348" y="118994"/>
                </a:lnTo>
                <a:lnTo>
                  <a:pt x="1384" y="104945"/>
                </a:lnTo>
                <a:lnTo>
                  <a:pt x="3095" y="91581"/>
                </a:lnTo>
                <a:lnTo>
                  <a:pt x="5468" y="78900"/>
                </a:lnTo>
                <a:lnTo>
                  <a:pt x="8490" y="66901"/>
                </a:lnTo>
                <a:lnTo>
                  <a:pt x="12146" y="55582"/>
                </a:lnTo>
                <a:lnTo>
                  <a:pt x="16424" y="44942"/>
                </a:lnTo>
                <a:lnTo>
                  <a:pt x="28059" y="24341"/>
                </a:lnTo>
                <a:lnTo>
                  <a:pt x="37317" y="13987"/>
                </a:lnTo>
                <a:lnTo>
                  <a:pt x="47672" y="6503"/>
                </a:lnTo>
                <a:lnTo>
                  <a:pt x="59087" y="1861"/>
                </a:lnTo>
                <a:lnTo>
                  <a:pt x="71521" y="33"/>
                </a:lnTo>
                <a:lnTo>
                  <a:pt x="73533" y="0"/>
                </a:lnTo>
                <a:lnTo>
                  <a:pt x="86376" y="1326"/>
                </a:lnTo>
                <a:lnTo>
                  <a:pt x="98102" y="5307"/>
                </a:lnTo>
                <a:lnTo>
                  <a:pt x="108691" y="11948"/>
                </a:lnTo>
                <a:lnTo>
                  <a:pt x="118124" y="21251"/>
                </a:lnTo>
                <a:lnTo>
                  <a:pt x="126381" y="33222"/>
                </a:lnTo>
                <a:lnTo>
                  <a:pt x="131953" y="44323"/>
                </a:lnTo>
                <a:lnTo>
                  <a:pt x="136054" y="54800"/>
                </a:lnTo>
                <a:lnTo>
                  <a:pt x="139569" y="65961"/>
                </a:lnTo>
                <a:lnTo>
                  <a:pt x="142484" y="77799"/>
                </a:lnTo>
                <a:lnTo>
                  <a:pt x="144782" y="90304"/>
                </a:lnTo>
                <a:lnTo>
                  <a:pt x="146449" y="103467"/>
                </a:lnTo>
                <a:lnTo>
                  <a:pt x="147469" y="117280"/>
                </a:lnTo>
                <a:lnTo>
                  <a:pt x="147827" y="131734"/>
                </a:lnTo>
                <a:lnTo>
                  <a:pt x="147828" y="132206"/>
                </a:lnTo>
                <a:lnTo>
                  <a:pt x="147490" y="147036"/>
                </a:lnTo>
                <a:lnTo>
                  <a:pt x="146484" y="161153"/>
                </a:lnTo>
                <a:lnTo>
                  <a:pt x="144813" y="174558"/>
                </a:lnTo>
                <a:lnTo>
                  <a:pt x="142487" y="187253"/>
                </a:lnTo>
                <a:lnTo>
                  <a:pt x="139510" y="199241"/>
                </a:lnTo>
                <a:lnTo>
                  <a:pt x="135890" y="210521"/>
                </a:lnTo>
                <a:lnTo>
                  <a:pt x="131633" y="221098"/>
                </a:lnTo>
                <a:lnTo>
                  <a:pt x="120089" y="241466"/>
                </a:lnTo>
                <a:lnTo>
                  <a:pt x="110861" y="251753"/>
                </a:lnTo>
                <a:lnTo>
                  <a:pt x="100492" y="259232"/>
                </a:lnTo>
                <a:lnTo>
                  <a:pt x="89013" y="263931"/>
                </a:lnTo>
                <a:lnTo>
                  <a:pt x="76458" y="265876"/>
                </a:lnTo>
                <a:lnTo>
                  <a:pt x="73660" y="265938"/>
                </a:lnTo>
                <a:lnTo>
                  <a:pt x="60825" y="264517"/>
                </a:lnTo>
                <a:lnTo>
                  <a:pt x="49089" y="260226"/>
                </a:lnTo>
                <a:lnTo>
                  <a:pt x="38488" y="253018"/>
                </a:lnTo>
                <a:lnTo>
                  <a:pt x="29061" y="242847"/>
                </a:lnTo>
                <a:lnTo>
                  <a:pt x="23622" y="234696"/>
                </a:lnTo>
                <a:lnTo>
                  <a:pt x="18261" y="224909"/>
                </a:lnTo>
                <a:lnTo>
                  <a:pt x="13573" y="214403"/>
                </a:lnTo>
                <a:lnTo>
                  <a:pt x="9564" y="203176"/>
                </a:lnTo>
                <a:lnTo>
                  <a:pt x="6243" y="191230"/>
                </a:lnTo>
                <a:lnTo>
                  <a:pt x="3619" y="178563"/>
                </a:lnTo>
                <a:lnTo>
                  <a:pt x="1699" y="165176"/>
                </a:lnTo>
                <a:lnTo>
                  <a:pt x="493" y="151069"/>
                </a:lnTo>
                <a:lnTo>
                  <a:pt x="9" y="136241"/>
                </a:lnTo>
                <a:lnTo>
                  <a:pt x="0" y="133730"/>
                </a:lnTo>
                <a:close/>
              </a:path>
            </a:pathLst>
          </a:custGeom>
          <a:ln w="9525">
            <a:solidFill>
              <a:srgbClr val="000000"/>
            </a:solidFill>
          </a:ln>
        </p:spPr>
        <p:txBody>
          <a:bodyPr wrap="square" lIns="0" tIns="0" rIns="0" bIns="0" rtlCol="0">
            <a:noAutofit/>
          </a:bodyPr>
          <a:lstStyle/>
          <a:p>
            <a:endParaRPr/>
          </a:p>
        </p:txBody>
      </p:sp>
      <p:sp>
        <p:nvSpPr>
          <p:cNvPr id="23" name="object 23"/>
          <p:cNvSpPr/>
          <p:nvPr/>
        </p:nvSpPr>
        <p:spPr>
          <a:xfrm>
            <a:off x="2875788" y="1432559"/>
            <a:ext cx="48768" cy="132969"/>
          </a:xfrm>
          <a:custGeom>
            <a:avLst/>
            <a:gdLst/>
            <a:ahLst/>
            <a:cxnLst/>
            <a:rect l="l" t="t" r="r" b="b"/>
            <a:pathLst>
              <a:path w="48768" h="132969">
                <a:moveTo>
                  <a:pt x="0" y="66421"/>
                </a:moveTo>
                <a:lnTo>
                  <a:pt x="431" y="82358"/>
                </a:lnTo>
                <a:lnTo>
                  <a:pt x="1732" y="96056"/>
                </a:lnTo>
                <a:lnTo>
                  <a:pt x="3915" y="107512"/>
                </a:lnTo>
                <a:lnTo>
                  <a:pt x="6985" y="116713"/>
                </a:lnTo>
                <a:lnTo>
                  <a:pt x="11556" y="127508"/>
                </a:lnTo>
                <a:lnTo>
                  <a:pt x="17399" y="132969"/>
                </a:lnTo>
                <a:lnTo>
                  <a:pt x="24384" y="132969"/>
                </a:lnTo>
                <a:lnTo>
                  <a:pt x="31623" y="132969"/>
                </a:lnTo>
                <a:lnTo>
                  <a:pt x="37464" y="127762"/>
                </a:lnTo>
                <a:lnTo>
                  <a:pt x="42037" y="116967"/>
                </a:lnTo>
                <a:lnTo>
                  <a:pt x="44852" y="107883"/>
                </a:lnTo>
                <a:lnTo>
                  <a:pt x="46941" y="96585"/>
                </a:lnTo>
                <a:lnTo>
                  <a:pt x="48260" y="82996"/>
                </a:lnTo>
                <a:lnTo>
                  <a:pt x="48764" y="67037"/>
                </a:lnTo>
                <a:lnTo>
                  <a:pt x="48768" y="65404"/>
                </a:lnTo>
                <a:lnTo>
                  <a:pt x="48302" y="49597"/>
                </a:lnTo>
                <a:lnTo>
                  <a:pt x="46931" y="36011"/>
                </a:lnTo>
                <a:lnTo>
                  <a:pt x="44693" y="24634"/>
                </a:lnTo>
                <a:lnTo>
                  <a:pt x="41910" y="16128"/>
                </a:lnTo>
                <a:lnTo>
                  <a:pt x="37337" y="5207"/>
                </a:lnTo>
                <a:lnTo>
                  <a:pt x="31623" y="0"/>
                </a:lnTo>
                <a:lnTo>
                  <a:pt x="24764" y="0"/>
                </a:lnTo>
                <a:lnTo>
                  <a:pt x="17653" y="0"/>
                </a:lnTo>
                <a:lnTo>
                  <a:pt x="11556" y="5461"/>
                </a:lnTo>
                <a:lnTo>
                  <a:pt x="6985" y="16256"/>
                </a:lnTo>
                <a:lnTo>
                  <a:pt x="3903" y="25643"/>
                </a:lnTo>
                <a:lnTo>
                  <a:pt x="1720" y="37174"/>
                </a:lnTo>
                <a:lnTo>
                  <a:pt x="422" y="50837"/>
                </a:lnTo>
                <a:lnTo>
                  <a:pt x="0" y="66421"/>
                </a:lnTo>
                <a:close/>
              </a:path>
            </a:pathLst>
          </a:custGeom>
          <a:ln w="9525">
            <a:solidFill>
              <a:srgbClr val="000000"/>
            </a:solidFill>
          </a:ln>
        </p:spPr>
        <p:txBody>
          <a:bodyPr wrap="square" lIns="0" tIns="0" rIns="0" bIns="0" rtlCol="0">
            <a:noAutofit/>
          </a:bodyPr>
          <a:lstStyle/>
          <a:p>
            <a:endParaRPr/>
          </a:p>
        </p:txBody>
      </p:sp>
      <p:sp>
        <p:nvSpPr>
          <p:cNvPr id="24" name="object 24"/>
          <p:cNvSpPr/>
          <p:nvPr/>
        </p:nvSpPr>
        <p:spPr>
          <a:xfrm>
            <a:off x="2997326" y="1371218"/>
            <a:ext cx="135890" cy="260223"/>
          </a:xfrm>
          <a:custGeom>
            <a:avLst/>
            <a:gdLst/>
            <a:ahLst/>
            <a:cxnLst/>
            <a:rect l="l" t="t" r="r" b="b"/>
            <a:pathLst>
              <a:path w="135890" h="260223">
                <a:moveTo>
                  <a:pt x="135890" y="254508"/>
                </a:moveTo>
                <a:lnTo>
                  <a:pt x="123233" y="254507"/>
                </a:lnTo>
                <a:lnTo>
                  <a:pt x="110535" y="254508"/>
                </a:lnTo>
                <a:lnTo>
                  <a:pt x="97811" y="254508"/>
                </a:lnTo>
                <a:lnTo>
                  <a:pt x="89916" y="254508"/>
                </a:lnTo>
                <a:lnTo>
                  <a:pt x="89916" y="241762"/>
                </a:lnTo>
                <a:lnTo>
                  <a:pt x="89916" y="229066"/>
                </a:lnTo>
                <a:lnTo>
                  <a:pt x="89916" y="216398"/>
                </a:lnTo>
                <a:lnTo>
                  <a:pt x="89916" y="213233"/>
                </a:lnTo>
                <a:lnTo>
                  <a:pt x="83677" y="227380"/>
                </a:lnTo>
                <a:lnTo>
                  <a:pt x="77334" y="238764"/>
                </a:lnTo>
                <a:lnTo>
                  <a:pt x="70994" y="247449"/>
                </a:lnTo>
                <a:lnTo>
                  <a:pt x="58734" y="257026"/>
                </a:lnTo>
                <a:lnTo>
                  <a:pt x="46179" y="260134"/>
                </a:lnTo>
                <a:lnTo>
                  <a:pt x="43434" y="260223"/>
                </a:lnTo>
                <a:lnTo>
                  <a:pt x="31393" y="257775"/>
                </a:lnTo>
                <a:lnTo>
                  <a:pt x="21139" y="250450"/>
                </a:lnTo>
                <a:lnTo>
                  <a:pt x="12695" y="238272"/>
                </a:lnTo>
                <a:lnTo>
                  <a:pt x="8001" y="227040"/>
                </a:lnTo>
                <a:lnTo>
                  <a:pt x="5087" y="216656"/>
                </a:lnTo>
                <a:lnTo>
                  <a:pt x="2823" y="204798"/>
                </a:lnTo>
                <a:lnTo>
                  <a:pt x="1216" y="191450"/>
                </a:lnTo>
                <a:lnTo>
                  <a:pt x="274" y="176599"/>
                </a:lnTo>
                <a:lnTo>
                  <a:pt x="0" y="161925"/>
                </a:lnTo>
                <a:lnTo>
                  <a:pt x="0" y="149225"/>
                </a:lnTo>
                <a:lnTo>
                  <a:pt x="0" y="136525"/>
                </a:lnTo>
                <a:lnTo>
                  <a:pt x="0" y="123825"/>
                </a:lnTo>
                <a:lnTo>
                  <a:pt x="0" y="111125"/>
                </a:lnTo>
                <a:lnTo>
                  <a:pt x="0" y="98425"/>
                </a:lnTo>
                <a:lnTo>
                  <a:pt x="0" y="85725"/>
                </a:lnTo>
                <a:lnTo>
                  <a:pt x="0" y="73025"/>
                </a:lnTo>
                <a:lnTo>
                  <a:pt x="0" y="60325"/>
                </a:lnTo>
                <a:lnTo>
                  <a:pt x="0" y="47625"/>
                </a:lnTo>
                <a:lnTo>
                  <a:pt x="0" y="34925"/>
                </a:lnTo>
                <a:lnTo>
                  <a:pt x="0" y="22225"/>
                </a:lnTo>
                <a:lnTo>
                  <a:pt x="0" y="9525"/>
                </a:lnTo>
                <a:lnTo>
                  <a:pt x="0" y="0"/>
                </a:lnTo>
                <a:lnTo>
                  <a:pt x="12700" y="0"/>
                </a:lnTo>
                <a:lnTo>
                  <a:pt x="25400" y="0"/>
                </a:lnTo>
                <a:lnTo>
                  <a:pt x="38100" y="0"/>
                </a:lnTo>
                <a:lnTo>
                  <a:pt x="49530" y="0"/>
                </a:lnTo>
                <a:lnTo>
                  <a:pt x="49530" y="12691"/>
                </a:lnTo>
                <a:lnTo>
                  <a:pt x="49530" y="25387"/>
                </a:lnTo>
                <a:lnTo>
                  <a:pt x="49529" y="38088"/>
                </a:lnTo>
                <a:lnTo>
                  <a:pt x="49530" y="50791"/>
                </a:lnTo>
                <a:lnTo>
                  <a:pt x="49529" y="63497"/>
                </a:lnTo>
                <a:lnTo>
                  <a:pt x="49530" y="76202"/>
                </a:lnTo>
                <a:lnTo>
                  <a:pt x="49530" y="88907"/>
                </a:lnTo>
                <a:lnTo>
                  <a:pt x="49530" y="101611"/>
                </a:lnTo>
                <a:lnTo>
                  <a:pt x="49530" y="114312"/>
                </a:lnTo>
                <a:lnTo>
                  <a:pt x="49530" y="127008"/>
                </a:lnTo>
                <a:lnTo>
                  <a:pt x="49530" y="139700"/>
                </a:lnTo>
                <a:lnTo>
                  <a:pt x="49530" y="139954"/>
                </a:lnTo>
                <a:lnTo>
                  <a:pt x="50149" y="155792"/>
                </a:lnTo>
                <a:lnTo>
                  <a:pt x="51982" y="167809"/>
                </a:lnTo>
                <a:lnTo>
                  <a:pt x="53975" y="173990"/>
                </a:lnTo>
                <a:lnTo>
                  <a:pt x="57023" y="180721"/>
                </a:lnTo>
                <a:lnTo>
                  <a:pt x="61087" y="184023"/>
                </a:lnTo>
                <a:lnTo>
                  <a:pt x="66548" y="184023"/>
                </a:lnTo>
                <a:lnTo>
                  <a:pt x="72517" y="184023"/>
                </a:lnTo>
                <a:lnTo>
                  <a:pt x="77470" y="179451"/>
                </a:lnTo>
                <a:lnTo>
                  <a:pt x="81153" y="170561"/>
                </a:lnTo>
                <a:lnTo>
                  <a:pt x="83680" y="162103"/>
                </a:lnTo>
                <a:lnTo>
                  <a:pt x="85460" y="150700"/>
                </a:lnTo>
                <a:lnTo>
                  <a:pt x="86481" y="136338"/>
                </a:lnTo>
                <a:lnTo>
                  <a:pt x="86741" y="122428"/>
                </a:lnTo>
                <a:lnTo>
                  <a:pt x="86741" y="109741"/>
                </a:lnTo>
                <a:lnTo>
                  <a:pt x="86741" y="97053"/>
                </a:lnTo>
                <a:lnTo>
                  <a:pt x="86741" y="84363"/>
                </a:lnTo>
                <a:lnTo>
                  <a:pt x="86741" y="71671"/>
                </a:lnTo>
                <a:lnTo>
                  <a:pt x="86741" y="58976"/>
                </a:lnTo>
                <a:lnTo>
                  <a:pt x="86741" y="46276"/>
                </a:lnTo>
                <a:lnTo>
                  <a:pt x="86741" y="33571"/>
                </a:lnTo>
                <a:lnTo>
                  <a:pt x="86741" y="20860"/>
                </a:lnTo>
                <a:lnTo>
                  <a:pt x="86741" y="8143"/>
                </a:lnTo>
                <a:lnTo>
                  <a:pt x="86741" y="0"/>
                </a:lnTo>
                <a:lnTo>
                  <a:pt x="99441" y="0"/>
                </a:lnTo>
                <a:lnTo>
                  <a:pt x="112141" y="0"/>
                </a:lnTo>
                <a:lnTo>
                  <a:pt x="124841" y="0"/>
                </a:lnTo>
                <a:lnTo>
                  <a:pt x="135890" y="0"/>
                </a:lnTo>
                <a:lnTo>
                  <a:pt x="135890" y="12725"/>
                </a:lnTo>
                <a:lnTo>
                  <a:pt x="135890" y="25450"/>
                </a:lnTo>
                <a:lnTo>
                  <a:pt x="135890" y="38176"/>
                </a:lnTo>
                <a:lnTo>
                  <a:pt x="135890" y="50901"/>
                </a:lnTo>
                <a:lnTo>
                  <a:pt x="135890" y="63627"/>
                </a:lnTo>
                <a:lnTo>
                  <a:pt x="135889" y="76352"/>
                </a:lnTo>
                <a:lnTo>
                  <a:pt x="135890" y="89077"/>
                </a:lnTo>
                <a:lnTo>
                  <a:pt x="135890" y="101803"/>
                </a:lnTo>
                <a:lnTo>
                  <a:pt x="135890" y="114528"/>
                </a:lnTo>
                <a:lnTo>
                  <a:pt x="135890" y="127254"/>
                </a:lnTo>
                <a:lnTo>
                  <a:pt x="135890" y="139979"/>
                </a:lnTo>
                <a:lnTo>
                  <a:pt x="135890" y="152704"/>
                </a:lnTo>
                <a:lnTo>
                  <a:pt x="135890" y="165430"/>
                </a:lnTo>
                <a:lnTo>
                  <a:pt x="135890" y="178155"/>
                </a:lnTo>
                <a:lnTo>
                  <a:pt x="135890" y="190880"/>
                </a:lnTo>
                <a:lnTo>
                  <a:pt x="135890" y="203606"/>
                </a:lnTo>
                <a:lnTo>
                  <a:pt x="135890" y="216331"/>
                </a:lnTo>
                <a:lnTo>
                  <a:pt x="135890" y="229057"/>
                </a:lnTo>
                <a:lnTo>
                  <a:pt x="135890" y="241782"/>
                </a:lnTo>
                <a:lnTo>
                  <a:pt x="135890" y="254508"/>
                </a:lnTo>
                <a:close/>
              </a:path>
            </a:pathLst>
          </a:custGeom>
          <a:ln w="9524">
            <a:solidFill>
              <a:srgbClr val="000000"/>
            </a:solidFill>
          </a:ln>
        </p:spPr>
        <p:txBody>
          <a:bodyPr wrap="square" lIns="0" tIns="0" rIns="0" bIns="0" rtlCol="0">
            <a:noAutofit/>
          </a:bodyPr>
          <a:lstStyle/>
          <a:p>
            <a:endParaRPr/>
          </a:p>
        </p:txBody>
      </p:sp>
      <p:sp>
        <p:nvSpPr>
          <p:cNvPr id="25" name="object 25"/>
          <p:cNvSpPr/>
          <p:nvPr/>
        </p:nvSpPr>
        <p:spPr>
          <a:xfrm>
            <a:off x="3163696" y="1365503"/>
            <a:ext cx="101219" cy="260223"/>
          </a:xfrm>
          <a:custGeom>
            <a:avLst/>
            <a:gdLst/>
            <a:ahLst/>
            <a:cxnLst/>
            <a:rect l="l" t="t" r="r" b="b"/>
            <a:pathLst>
              <a:path w="101219" h="260223">
                <a:moveTo>
                  <a:pt x="0" y="5715"/>
                </a:moveTo>
                <a:lnTo>
                  <a:pt x="12700" y="5715"/>
                </a:lnTo>
                <a:lnTo>
                  <a:pt x="25400" y="5714"/>
                </a:lnTo>
                <a:lnTo>
                  <a:pt x="38100" y="5715"/>
                </a:lnTo>
                <a:lnTo>
                  <a:pt x="46101" y="5715"/>
                </a:lnTo>
                <a:lnTo>
                  <a:pt x="46101" y="18460"/>
                </a:lnTo>
                <a:lnTo>
                  <a:pt x="46101" y="31157"/>
                </a:lnTo>
                <a:lnTo>
                  <a:pt x="46101" y="43825"/>
                </a:lnTo>
                <a:lnTo>
                  <a:pt x="46101" y="47371"/>
                </a:lnTo>
                <a:lnTo>
                  <a:pt x="50423" y="31904"/>
                </a:lnTo>
                <a:lnTo>
                  <a:pt x="54850" y="19770"/>
                </a:lnTo>
                <a:lnTo>
                  <a:pt x="59334" y="10969"/>
                </a:lnTo>
                <a:lnTo>
                  <a:pt x="59944" y="10032"/>
                </a:lnTo>
                <a:lnTo>
                  <a:pt x="64643" y="3301"/>
                </a:lnTo>
                <a:lnTo>
                  <a:pt x="70485" y="0"/>
                </a:lnTo>
                <a:lnTo>
                  <a:pt x="77343" y="0"/>
                </a:lnTo>
                <a:lnTo>
                  <a:pt x="88003" y="2875"/>
                </a:lnTo>
                <a:lnTo>
                  <a:pt x="99408" y="11503"/>
                </a:lnTo>
                <a:lnTo>
                  <a:pt x="101219" y="13334"/>
                </a:lnTo>
                <a:lnTo>
                  <a:pt x="98538" y="25753"/>
                </a:lnTo>
                <a:lnTo>
                  <a:pt x="95810" y="38155"/>
                </a:lnTo>
                <a:lnTo>
                  <a:pt x="93062" y="50550"/>
                </a:lnTo>
                <a:lnTo>
                  <a:pt x="90319" y="62948"/>
                </a:lnTo>
                <a:lnTo>
                  <a:pt x="87606" y="75355"/>
                </a:lnTo>
                <a:lnTo>
                  <a:pt x="85979" y="82930"/>
                </a:lnTo>
                <a:lnTo>
                  <a:pt x="80137" y="77977"/>
                </a:lnTo>
                <a:lnTo>
                  <a:pt x="75565" y="75692"/>
                </a:lnTo>
                <a:lnTo>
                  <a:pt x="72136" y="75692"/>
                </a:lnTo>
                <a:lnTo>
                  <a:pt x="65786" y="75692"/>
                </a:lnTo>
                <a:lnTo>
                  <a:pt x="60579" y="80899"/>
                </a:lnTo>
                <a:lnTo>
                  <a:pt x="57150" y="91440"/>
                </a:lnTo>
                <a:lnTo>
                  <a:pt x="55056" y="99131"/>
                </a:lnTo>
                <a:lnTo>
                  <a:pt x="53286" y="108581"/>
                </a:lnTo>
                <a:lnTo>
                  <a:pt x="51847" y="119797"/>
                </a:lnTo>
                <a:lnTo>
                  <a:pt x="50746" y="132788"/>
                </a:lnTo>
                <a:lnTo>
                  <a:pt x="49993" y="147562"/>
                </a:lnTo>
                <a:lnTo>
                  <a:pt x="49595" y="164126"/>
                </a:lnTo>
                <a:lnTo>
                  <a:pt x="49530" y="174878"/>
                </a:lnTo>
                <a:lnTo>
                  <a:pt x="49530" y="187578"/>
                </a:lnTo>
                <a:lnTo>
                  <a:pt x="49530" y="200278"/>
                </a:lnTo>
                <a:lnTo>
                  <a:pt x="49530" y="212978"/>
                </a:lnTo>
                <a:lnTo>
                  <a:pt x="49530" y="225678"/>
                </a:lnTo>
                <a:lnTo>
                  <a:pt x="49530" y="238378"/>
                </a:lnTo>
                <a:lnTo>
                  <a:pt x="49530" y="251078"/>
                </a:lnTo>
                <a:lnTo>
                  <a:pt x="49530" y="260223"/>
                </a:lnTo>
                <a:lnTo>
                  <a:pt x="36829" y="260223"/>
                </a:lnTo>
                <a:lnTo>
                  <a:pt x="24130" y="260223"/>
                </a:lnTo>
                <a:lnTo>
                  <a:pt x="11430" y="260223"/>
                </a:lnTo>
                <a:lnTo>
                  <a:pt x="0" y="260223"/>
                </a:lnTo>
                <a:lnTo>
                  <a:pt x="0" y="247497"/>
                </a:lnTo>
                <a:lnTo>
                  <a:pt x="0" y="234772"/>
                </a:lnTo>
                <a:lnTo>
                  <a:pt x="0" y="222046"/>
                </a:lnTo>
                <a:lnTo>
                  <a:pt x="0" y="209321"/>
                </a:lnTo>
                <a:lnTo>
                  <a:pt x="0" y="196596"/>
                </a:lnTo>
                <a:lnTo>
                  <a:pt x="0" y="183870"/>
                </a:lnTo>
                <a:lnTo>
                  <a:pt x="0" y="171145"/>
                </a:lnTo>
                <a:lnTo>
                  <a:pt x="0" y="158419"/>
                </a:lnTo>
                <a:lnTo>
                  <a:pt x="0" y="145694"/>
                </a:lnTo>
                <a:lnTo>
                  <a:pt x="0" y="132969"/>
                </a:lnTo>
                <a:lnTo>
                  <a:pt x="0" y="120243"/>
                </a:lnTo>
                <a:lnTo>
                  <a:pt x="0" y="107518"/>
                </a:lnTo>
                <a:lnTo>
                  <a:pt x="0" y="94792"/>
                </a:lnTo>
                <a:lnTo>
                  <a:pt x="0" y="82067"/>
                </a:lnTo>
                <a:lnTo>
                  <a:pt x="0" y="69341"/>
                </a:lnTo>
                <a:lnTo>
                  <a:pt x="0" y="56616"/>
                </a:lnTo>
                <a:lnTo>
                  <a:pt x="0" y="43891"/>
                </a:lnTo>
                <a:lnTo>
                  <a:pt x="0" y="31165"/>
                </a:lnTo>
                <a:lnTo>
                  <a:pt x="0" y="18440"/>
                </a:lnTo>
                <a:lnTo>
                  <a:pt x="0" y="5715"/>
                </a:lnTo>
                <a:close/>
              </a:path>
            </a:pathLst>
          </a:custGeom>
          <a:ln w="9525">
            <a:solidFill>
              <a:srgbClr val="000000"/>
            </a:solidFill>
          </a:ln>
        </p:spPr>
        <p:txBody>
          <a:bodyPr wrap="square" lIns="0" tIns="0" rIns="0" bIns="0" rtlCol="0">
            <a:noAutofit/>
          </a:bodyPr>
          <a:lstStyle/>
          <a:p>
            <a:endParaRPr/>
          </a:p>
        </p:txBody>
      </p:sp>
      <p:sp>
        <p:nvSpPr>
          <p:cNvPr id="26" name="object 26"/>
          <p:cNvSpPr/>
          <p:nvPr/>
        </p:nvSpPr>
        <p:spPr>
          <a:xfrm>
            <a:off x="3271647" y="1365503"/>
            <a:ext cx="148716" cy="265938"/>
          </a:xfrm>
          <a:custGeom>
            <a:avLst/>
            <a:gdLst/>
            <a:ahLst/>
            <a:cxnLst/>
            <a:rect l="l" t="t" r="r" b="b"/>
            <a:pathLst>
              <a:path w="148716" h="265938">
                <a:moveTo>
                  <a:pt x="101853" y="160527"/>
                </a:moveTo>
                <a:lnTo>
                  <a:pt x="114189" y="163307"/>
                </a:lnTo>
                <a:lnTo>
                  <a:pt x="126590" y="166049"/>
                </a:lnTo>
                <a:lnTo>
                  <a:pt x="139012" y="168827"/>
                </a:lnTo>
                <a:lnTo>
                  <a:pt x="148716" y="171069"/>
                </a:lnTo>
                <a:lnTo>
                  <a:pt x="146505" y="184878"/>
                </a:lnTo>
                <a:lnTo>
                  <a:pt x="143648" y="197674"/>
                </a:lnTo>
                <a:lnTo>
                  <a:pt x="140191" y="209500"/>
                </a:lnTo>
                <a:lnTo>
                  <a:pt x="136179" y="220404"/>
                </a:lnTo>
                <a:lnTo>
                  <a:pt x="129808" y="233628"/>
                </a:lnTo>
                <a:lnTo>
                  <a:pt x="122726" y="244226"/>
                </a:lnTo>
                <a:lnTo>
                  <a:pt x="114718" y="253047"/>
                </a:lnTo>
                <a:lnTo>
                  <a:pt x="103081" y="260943"/>
                </a:lnTo>
                <a:lnTo>
                  <a:pt x="90951" y="264813"/>
                </a:lnTo>
                <a:lnTo>
                  <a:pt x="78358" y="265938"/>
                </a:lnTo>
                <a:lnTo>
                  <a:pt x="64367" y="264989"/>
                </a:lnTo>
                <a:lnTo>
                  <a:pt x="52210" y="262020"/>
                </a:lnTo>
                <a:lnTo>
                  <a:pt x="34687" y="251497"/>
                </a:lnTo>
                <a:lnTo>
                  <a:pt x="26005" y="241978"/>
                </a:lnTo>
                <a:lnTo>
                  <a:pt x="20827" y="234060"/>
                </a:lnTo>
                <a:lnTo>
                  <a:pt x="15410" y="223413"/>
                </a:lnTo>
                <a:lnTo>
                  <a:pt x="10642" y="211767"/>
                </a:lnTo>
                <a:lnTo>
                  <a:pt x="6626" y="199081"/>
                </a:lnTo>
                <a:lnTo>
                  <a:pt x="3398" y="184411"/>
                </a:lnTo>
                <a:lnTo>
                  <a:pt x="1828" y="172931"/>
                </a:lnTo>
                <a:lnTo>
                  <a:pt x="745" y="160131"/>
                </a:lnTo>
                <a:lnTo>
                  <a:pt x="142" y="146018"/>
                </a:lnTo>
                <a:lnTo>
                  <a:pt x="0" y="134112"/>
                </a:lnTo>
                <a:lnTo>
                  <a:pt x="254" y="119495"/>
                </a:lnTo>
                <a:lnTo>
                  <a:pt x="1016" y="105822"/>
                </a:lnTo>
                <a:lnTo>
                  <a:pt x="2278" y="93099"/>
                </a:lnTo>
                <a:lnTo>
                  <a:pt x="4035" y="81330"/>
                </a:lnTo>
                <a:lnTo>
                  <a:pt x="6282" y="70521"/>
                </a:lnTo>
                <a:lnTo>
                  <a:pt x="10547" y="56074"/>
                </a:lnTo>
                <a:lnTo>
                  <a:pt x="15315" y="44307"/>
                </a:lnTo>
                <a:lnTo>
                  <a:pt x="20319" y="34290"/>
                </a:lnTo>
                <a:lnTo>
                  <a:pt x="27986" y="22393"/>
                </a:lnTo>
                <a:lnTo>
                  <a:pt x="35919" y="13518"/>
                </a:lnTo>
                <a:lnTo>
                  <a:pt x="48263" y="5187"/>
                </a:lnTo>
                <a:lnTo>
                  <a:pt x="60354" y="1338"/>
                </a:lnTo>
                <a:lnTo>
                  <a:pt x="74166" y="3"/>
                </a:lnTo>
                <a:lnTo>
                  <a:pt x="74929" y="0"/>
                </a:lnTo>
                <a:lnTo>
                  <a:pt x="89199" y="1258"/>
                </a:lnTo>
                <a:lnTo>
                  <a:pt x="101779" y="5062"/>
                </a:lnTo>
                <a:lnTo>
                  <a:pt x="112609" y="11454"/>
                </a:lnTo>
                <a:lnTo>
                  <a:pt x="121623" y="20476"/>
                </a:lnTo>
                <a:lnTo>
                  <a:pt x="128643" y="31165"/>
                </a:lnTo>
                <a:lnTo>
                  <a:pt x="133715" y="41469"/>
                </a:lnTo>
                <a:lnTo>
                  <a:pt x="138132" y="53136"/>
                </a:lnTo>
                <a:lnTo>
                  <a:pt x="141874" y="66166"/>
                </a:lnTo>
                <a:lnTo>
                  <a:pt x="144924" y="80559"/>
                </a:lnTo>
                <a:lnTo>
                  <a:pt x="133810" y="90660"/>
                </a:lnTo>
                <a:lnTo>
                  <a:pt x="121531" y="93881"/>
                </a:lnTo>
                <a:lnTo>
                  <a:pt x="109228" y="97079"/>
                </a:lnTo>
                <a:lnTo>
                  <a:pt x="99694" y="99568"/>
                </a:lnTo>
                <a:lnTo>
                  <a:pt x="96686" y="85567"/>
                </a:lnTo>
                <a:lnTo>
                  <a:pt x="92019" y="75234"/>
                </a:lnTo>
                <a:lnTo>
                  <a:pt x="88011" y="69469"/>
                </a:lnTo>
                <a:lnTo>
                  <a:pt x="82803" y="66801"/>
                </a:lnTo>
                <a:lnTo>
                  <a:pt x="76326" y="66801"/>
                </a:lnTo>
                <a:lnTo>
                  <a:pt x="65545" y="70848"/>
                </a:lnTo>
                <a:lnTo>
                  <a:pt x="57082" y="83046"/>
                </a:lnTo>
                <a:lnTo>
                  <a:pt x="53440" y="93484"/>
                </a:lnTo>
                <a:lnTo>
                  <a:pt x="51106" y="104843"/>
                </a:lnTo>
                <a:lnTo>
                  <a:pt x="49638" y="118191"/>
                </a:lnTo>
                <a:lnTo>
                  <a:pt x="49038" y="133571"/>
                </a:lnTo>
                <a:lnTo>
                  <a:pt x="49022" y="136778"/>
                </a:lnTo>
                <a:lnTo>
                  <a:pt x="49551" y="152223"/>
                </a:lnTo>
                <a:lnTo>
                  <a:pt x="51129" y="165569"/>
                </a:lnTo>
                <a:lnTo>
                  <a:pt x="53742" y="176846"/>
                </a:lnTo>
                <a:lnTo>
                  <a:pt x="56514" y="184276"/>
                </a:lnTo>
                <a:lnTo>
                  <a:pt x="61340" y="195072"/>
                </a:lnTo>
                <a:lnTo>
                  <a:pt x="67817" y="200532"/>
                </a:lnTo>
                <a:lnTo>
                  <a:pt x="75691" y="200532"/>
                </a:lnTo>
                <a:lnTo>
                  <a:pt x="82041" y="200532"/>
                </a:lnTo>
                <a:lnTo>
                  <a:pt x="87502" y="197230"/>
                </a:lnTo>
                <a:lnTo>
                  <a:pt x="91948" y="190753"/>
                </a:lnTo>
                <a:lnTo>
                  <a:pt x="96670" y="181195"/>
                </a:lnTo>
                <a:lnTo>
                  <a:pt x="100397" y="168308"/>
                </a:lnTo>
                <a:lnTo>
                  <a:pt x="101853" y="160527"/>
                </a:lnTo>
                <a:close/>
              </a:path>
            </a:pathLst>
          </a:custGeom>
          <a:ln w="9525">
            <a:solidFill>
              <a:srgbClr val="000000"/>
            </a:solidFill>
          </a:ln>
        </p:spPr>
        <p:txBody>
          <a:bodyPr wrap="square" lIns="0" tIns="0" rIns="0" bIns="0" rtlCol="0">
            <a:noAutofit/>
          </a:bodyPr>
          <a:lstStyle/>
          <a:p>
            <a:endParaRPr/>
          </a:p>
        </p:txBody>
      </p:sp>
      <p:sp>
        <p:nvSpPr>
          <p:cNvPr id="27" name="object 27"/>
          <p:cNvSpPr/>
          <p:nvPr/>
        </p:nvSpPr>
        <p:spPr>
          <a:xfrm>
            <a:off x="3436747" y="1365503"/>
            <a:ext cx="148970" cy="265938"/>
          </a:xfrm>
          <a:custGeom>
            <a:avLst/>
            <a:gdLst/>
            <a:ahLst/>
            <a:cxnLst/>
            <a:rect l="l" t="t" r="r" b="b"/>
            <a:pathLst>
              <a:path w="148970" h="265938">
                <a:moveTo>
                  <a:pt x="148970" y="157099"/>
                </a:moveTo>
                <a:lnTo>
                  <a:pt x="136244" y="157098"/>
                </a:lnTo>
                <a:lnTo>
                  <a:pt x="123528" y="157099"/>
                </a:lnTo>
                <a:lnTo>
                  <a:pt x="110822" y="157099"/>
                </a:lnTo>
                <a:lnTo>
                  <a:pt x="98123" y="157099"/>
                </a:lnTo>
                <a:lnTo>
                  <a:pt x="85431" y="157099"/>
                </a:lnTo>
                <a:lnTo>
                  <a:pt x="72743" y="157099"/>
                </a:lnTo>
                <a:lnTo>
                  <a:pt x="60058" y="157099"/>
                </a:lnTo>
                <a:lnTo>
                  <a:pt x="50164" y="157099"/>
                </a:lnTo>
                <a:lnTo>
                  <a:pt x="51538" y="172305"/>
                </a:lnTo>
                <a:lnTo>
                  <a:pt x="53935" y="184508"/>
                </a:lnTo>
                <a:lnTo>
                  <a:pt x="56514" y="192150"/>
                </a:lnTo>
                <a:lnTo>
                  <a:pt x="61213" y="203200"/>
                </a:lnTo>
                <a:lnTo>
                  <a:pt x="67563" y="208660"/>
                </a:lnTo>
                <a:lnTo>
                  <a:pt x="75183" y="208660"/>
                </a:lnTo>
                <a:lnTo>
                  <a:pt x="80010" y="208660"/>
                </a:lnTo>
                <a:lnTo>
                  <a:pt x="84708" y="206375"/>
                </a:lnTo>
                <a:lnTo>
                  <a:pt x="89026" y="201422"/>
                </a:lnTo>
                <a:lnTo>
                  <a:pt x="91693" y="198374"/>
                </a:lnTo>
                <a:lnTo>
                  <a:pt x="94614" y="193040"/>
                </a:lnTo>
                <a:lnTo>
                  <a:pt x="97662" y="185420"/>
                </a:lnTo>
                <a:lnTo>
                  <a:pt x="110143" y="187732"/>
                </a:lnTo>
                <a:lnTo>
                  <a:pt x="122647" y="189996"/>
                </a:lnTo>
                <a:lnTo>
                  <a:pt x="135151" y="192263"/>
                </a:lnTo>
                <a:lnTo>
                  <a:pt x="146176" y="194309"/>
                </a:lnTo>
                <a:lnTo>
                  <a:pt x="141408" y="209322"/>
                </a:lnTo>
                <a:lnTo>
                  <a:pt x="136161" y="222402"/>
                </a:lnTo>
                <a:lnTo>
                  <a:pt x="130484" y="233589"/>
                </a:lnTo>
                <a:lnTo>
                  <a:pt x="124423" y="242925"/>
                </a:lnTo>
                <a:lnTo>
                  <a:pt x="110026" y="256966"/>
                </a:lnTo>
                <a:lnTo>
                  <a:pt x="98861" y="262293"/>
                </a:lnTo>
                <a:lnTo>
                  <a:pt x="85788" y="265239"/>
                </a:lnTo>
                <a:lnTo>
                  <a:pt x="74167" y="265938"/>
                </a:lnTo>
                <a:lnTo>
                  <a:pt x="59863" y="264686"/>
                </a:lnTo>
                <a:lnTo>
                  <a:pt x="47529" y="260905"/>
                </a:lnTo>
                <a:lnTo>
                  <a:pt x="37187" y="254555"/>
                </a:lnTo>
                <a:lnTo>
                  <a:pt x="27020" y="243541"/>
                </a:lnTo>
                <a:lnTo>
                  <a:pt x="20689" y="233475"/>
                </a:lnTo>
                <a:lnTo>
                  <a:pt x="14961" y="221318"/>
                </a:lnTo>
                <a:lnTo>
                  <a:pt x="9882" y="207003"/>
                </a:lnTo>
                <a:lnTo>
                  <a:pt x="6676" y="195239"/>
                </a:lnTo>
                <a:lnTo>
                  <a:pt x="4222" y="183568"/>
                </a:lnTo>
                <a:lnTo>
                  <a:pt x="2309" y="171237"/>
                </a:lnTo>
                <a:lnTo>
                  <a:pt x="957" y="158243"/>
                </a:lnTo>
                <a:lnTo>
                  <a:pt x="185" y="144589"/>
                </a:lnTo>
                <a:lnTo>
                  <a:pt x="0" y="133476"/>
                </a:lnTo>
                <a:lnTo>
                  <a:pt x="327" y="118498"/>
                </a:lnTo>
                <a:lnTo>
                  <a:pt x="1308" y="104282"/>
                </a:lnTo>
                <a:lnTo>
                  <a:pt x="2937" y="90822"/>
                </a:lnTo>
                <a:lnTo>
                  <a:pt x="5208" y="78109"/>
                </a:lnTo>
                <a:lnTo>
                  <a:pt x="8118" y="66134"/>
                </a:lnTo>
                <a:lnTo>
                  <a:pt x="11661" y="54890"/>
                </a:lnTo>
                <a:lnTo>
                  <a:pt x="15832" y="44369"/>
                </a:lnTo>
                <a:lnTo>
                  <a:pt x="27457" y="23712"/>
                </a:lnTo>
                <a:lnTo>
                  <a:pt x="36705" y="13500"/>
                </a:lnTo>
                <a:lnTo>
                  <a:pt x="47134" y="6166"/>
                </a:lnTo>
                <a:lnTo>
                  <a:pt x="58704" y="1679"/>
                </a:lnTo>
                <a:lnTo>
                  <a:pt x="71375" y="12"/>
                </a:lnTo>
                <a:lnTo>
                  <a:pt x="72643" y="0"/>
                </a:lnTo>
                <a:lnTo>
                  <a:pt x="86850" y="1199"/>
                </a:lnTo>
                <a:lnTo>
                  <a:pt x="99326" y="4839"/>
                </a:lnTo>
                <a:lnTo>
                  <a:pt x="110042" y="10981"/>
                </a:lnTo>
                <a:lnTo>
                  <a:pt x="123307" y="25173"/>
                </a:lnTo>
                <a:lnTo>
                  <a:pt x="129626" y="35486"/>
                </a:lnTo>
                <a:lnTo>
                  <a:pt x="135100" y="47440"/>
                </a:lnTo>
                <a:lnTo>
                  <a:pt x="139669" y="61024"/>
                </a:lnTo>
                <a:lnTo>
                  <a:pt x="142936" y="74546"/>
                </a:lnTo>
                <a:lnTo>
                  <a:pt x="144911" y="85599"/>
                </a:lnTo>
                <a:lnTo>
                  <a:pt x="146506" y="97555"/>
                </a:lnTo>
                <a:lnTo>
                  <a:pt x="147712" y="110419"/>
                </a:lnTo>
                <a:lnTo>
                  <a:pt x="148521" y="124196"/>
                </a:lnTo>
                <a:lnTo>
                  <a:pt x="148924" y="138892"/>
                </a:lnTo>
                <a:lnTo>
                  <a:pt x="148970" y="146176"/>
                </a:lnTo>
                <a:lnTo>
                  <a:pt x="148970" y="149859"/>
                </a:lnTo>
                <a:lnTo>
                  <a:pt x="148970" y="153416"/>
                </a:lnTo>
                <a:lnTo>
                  <a:pt x="148970" y="157099"/>
                </a:lnTo>
                <a:close/>
              </a:path>
            </a:pathLst>
          </a:custGeom>
          <a:ln w="9525">
            <a:solidFill>
              <a:srgbClr val="000000"/>
            </a:solidFill>
          </a:ln>
        </p:spPr>
        <p:txBody>
          <a:bodyPr wrap="square" lIns="0" tIns="0" rIns="0" bIns="0" rtlCol="0">
            <a:noAutofit/>
          </a:bodyPr>
          <a:lstStyle/>
          <a:p>
            <a:endParaRPr/>
          </a:p>
        </p:txBody>
      </p:sp>
      <p:sp>
        <p:nvSpPr>
          <p:cNvPr id="28" name="object 28"/>
          <p:cNvSpPr/>
          <p:nvPr/>
        </p:nvSpPr>
        <p:spPr>
          <a:xfrm>
            <a:off x="3487039" y="1423161"/>
            <a:ext cx="48513" cy="52705"/>
          </a:xfrm>
          <a:custGeom>
            <a:avLst/>
            <a:gdLst/>
            <a:ahLst/>
            <a:cxnLst/>
            <a:rect l="l" t="t" r="r" b="b"/>
            <a:pathLst>
              <a:path w="48513" h="52705">
                <a:moveTo>
                  <a:pt x="48513" y="52705"/>
                </a:moveTo>
                <a:lnTo>
                  <a:pt x="47191" y="36752"/>
                </a:lnTo>
                <a:lnTo>
                  <a:pt x="44918" y="23933"/>
                </a:lnTo>
                <a:lnTo>
                  <a:pt x="41761" y="14181"/>
                </a:lnTo>
                <a:lnTo>
                  <a:pt x="40894" y="12319"/>
                </a:lnTo>
                <a:lnTo>
                  <a:pt x="36702" y="4064"/>
                </a:lnTo>
                <a:lnTo>
                  <a:pt x="31241" y="0"/>
                </a:lnTo>
                <a:lnTo>
                  <a:pt x="24384" y="0"/>
                </a:lnTo>
                <a:lnTo>
                  <a:pt x="14185" y="4334"/>
                </a:lnTo>
                <a:lnTo>
                  <a:pt x="6196" y="17282"/>
                </a:lnTo>
                <a:lnTo>
                  <a:pt x="2823" y="28486"/>
                </a:lnTo>
                <a:lnTo>
                  <a:pt x="853" y="41456"/>
                </a:lnTo>
                <a:lnTo>
                  <a:pt x="0" y="52705"/>
                </a:lnTo>
                <a:lnTo>
                  <a:pt x="12688" y="52704"/>
                </a:lnTo>
                <a:lnTo>
                  <a:pt x="25401" y="52705"/>
                </a:lnTo>
                <a:lnTo>
                  <a:pt x="38112" y="52705"/>
                </a:lnTo>
                <a:lnTo>
                  <a:pt x="48513" y="52705"/>
                </a:lnTo>
                <a:close/>
              </a:path>
            </a:pathLst>
          </a:custGeom>
          <a:ln w="9525">
            <a:solidFill>
              <a:srgbClr val="000000"/>
            </a:solidFill>
          </a:ln>
        </p:spPr>
        <p:txBody>
          <a:bodyPr wrap="square" lIns="0" tIns="0" rIns="0" bIns="0" rtlCol="0">
            <a:noAutofit/>
          </a:bodyPr>
          <a:lstStyle/>
          <a:p>
            <a:endParaRPr/>
          </a:p>
        </p:txBody>
      </p:sp>
      <p:sp>
        <p:nvSpPr>
          <p:cNvPr id="16" name="object 16"/>
          <p:cNvSpPr txBox="1"/>
          <p:nvPr/>
        </p:nvSpPr>
        <p:spPr>
          <a:xfrm>
            <a:off x="719124" y="3225551"/>
            <a:ext cx="1372140" cy="202184"/>
          </a:xfrm>
          <a:prstGeom prst="rect">
            <a:avLst/>
          </a:prstGeom>
        </p:spPr>
        <p:txBody>
          <a:bodyPr wrap="square" lIns="0" tIns="9683" rIns="0" bIns="0" rtlCol="0">
            <a:noAutofit/>
          </a:bodyPr>
          <a:lstStyle/>
          <a:p>
            <a:pPr marL="12700">
              <a:lnSpc>
                <a:spcPts val="1525"/>
              </a:lnSpc>
            </a:pPr>
            <a:r>
              <a:rPr sz="1400" b="1" spc="0" dirty="0">
                <a:latin typeface="Arial"/>
                <a:cs typeface="Arial"/>
              </a:rPr>
              <a:t>Pokok Bahasan</a:t>
            </a:r>
            <a:endParaRPr sz="1400">
              <a:latin typeface="Arial"/>
              <a:cs typeface="Arial"/>
            </a:endParaRPr>
          </a:p>
        </p:txBody>
      </p:sp>
      <p:sp>
        <p:nvSpPr>
          <p:cNvPr id="15" name="object 15"/>
          <p:cNvSpPr txBox="1"/>
          <p:nvPr/>
        </p:nvSpPr>
        <p:spPr>
          <a:xfrm>
            <a:off x="947724" y="3603396"/>
            <a:ext cx="1919198" cy="610870"/>
          </a:xfrm>
          <a:prstGeom prst="rect">
            <a:avLst/>
          </a:prstGeom>
        </p:spPr>
        <p:txBody>
          <a:bodyPr wrap="square" lIns="0" tIns="7175" rIns="0" bIns="0" rtlCol="0">
            <a:noAutofit/>
          </a:bodyPr>
          <a:lstStyle/>
          <a:p>
            <a:pPr marL="12700" marR="9205">
              <a:lnSpc>
                <a:spcPts val="1130"/>
              </a:lnSpc>
            </a:pPr>
            <a:r>
              <a:rPr sz="1000" spc="-3" dirty="0">
                <a:latin typeface="Arial"/>
                <a:cs typeface="Arial"/>
              </a:rPr>
              <a:t>Gambaran Umum </a:t>
            </a:r>
            <a:r>
              <a:rPr sz="1000" i="1" spc="-3" dirty="0">
                <a:latin typeface="Arial"/>
                <a:cs typeface="Arial"/>
              </a:rPr>
              <a:t>Enterprise</a:t>
            </a:r>
            <a:endParaRPr sz="1000" dirty="0">
              <a:latin typeface="Arial"/>
              <a:cs typeface="Arial"/>
            </a:endParaRPr>
          </a:p>
          <a:p>
            <a:pPr marL="12700">
              <a:lnSpc>
                <a:spcPct val="100041"/>
              </a:lnSpc>
            </a:pPr>
            <a:r>
              <a:rPr sz="1000" i="1" spc="-3" dirty="0">
                <a:latin typeface="Arial"/>
                <a:cs typeface="Arial"/>
              </a:rPr>
              <a:t>Interprise resurce planning </a:t>
            </a:r>
            <a:r>
              <a:rPr sz="1000" spc="-3" dirty="0">
                <a:latin typeface="Arial"/>
                <a:cs typeface="Arial"/>
              </a:rPr>
              <a:t>(ERP) ERP dan teknologi terkait </a:t>
            </a:r>
            <a:r>
              <a:rPr sz="1000" i="1" spc="-3" dirty="0">
                <a:latin typeface="Arial"/>
                <a:cs typeface="Arial"/>
              </a:rPr>
              <a:t>Software </a:t>
            </a:r>
            <a:r>
              <a:rPr sz="1000" spc="-3" dirty="0">
                <a:latin typeface="Arial"/>
                <a:cs typeface="Arial"/>
              </a:rPr>
              <a:t>untuk ERP</a:t>
            </a:r>
            <a:endParaRPr sz="1000" dirty="0">
              <a:latin typeface="Arial"/>
              <a:cs typeface="Arial"/>
            </a:endParaRPr>
          </a:p>
        </p:txBody>
      </p:sp>
      <p:sp>
        <p:nvSpPr>
          <p:cNvPr id="14" name="object 14"/>
          <p:cNvSpPr txBox="1"/>
          <p:nvPr/>
        </p:nvSpPr>
        <p:spPr>
          <a:xfrm>
            <a:off x="719124" y="4914397"/>
            <a:ext cx="5069305" cy="3245200"/>
          </a:xfrm>
          <a:prstGeom prst="rect">
            <a:avLst/>
          </a:prstGeom>
        </p:spPr>
        <p:txBody>
          <a:bodyPr wrap="square" lIns="0" tIns="9683" rIns="0" bIns="0" rtlCol="0">
            <a:noAutofit/>
          </a:bodyPr>
          <a:lstStyle/>
          <a:p>
            <a:pPr marL="12700" marR="3917232" algn="just">
              <a:lnSpc>
                <a:spcPts val="1525"/>
              </a:lnSpc>
            </a:pPr>
            <a:r>
              <a:rPr sz="1400" b="1" spc="2" dirty="0">
                <a:latin typeface="Arial"/>
                <a:cs typeface="Arial"/>
              </a:rPr>
              <a:t>Pendahuluan</a:t>
            </a:r>
            <a:endParaRPr sz="1400">
              <a:latin typeface="Arial"/>
              <a:cs typeface="Arial"/>
            </a:endParaRPr>
          </a:p>
          <a:p>
            <a:pPr marL="12700" marR="3053" algn="just">
              <a:lnSpc>
                <a:spcPct val="95729"/>
              </a:lnSpc>
              <a:spcBef>
                <a:spcPts val="876"/>
              </a:spcBef>
            </a:pPr>
            <a:r>
              <a:rPr sz="1000" spc="4" dirty="0">
                <a:latin typeface="Arial"/>
                <a:cs typeface="Arial"/>
              </a:rPr>
              <a:t>T</a:t>
            </a:r>
            <a:r>
              <a:rPr sz="1000" spc="-9" dirty="0">
                <a:latin typeface="Arial"/>
                <a:cs typeface="Arial"/>
              </a:rPr>
              <a:t>e</a:t>
            </a:r>
            <a:r>
              <a:rPr sz="1000" spc="0" dirty="0">
                <a:latin typeface="Arial"/>
                <a:cs typeface="Arial"/>
              </a:rPr>
              <a:t>k</a:t>
            </a:r>
            <a:r>
              <a:rPr sz="1000" spc="-9" dirty="0">
                <a:latin typeface="Arial"/>
                <a:cs typeface="Arial"/>
              </a:rPr>
              <a:t>no</a:t>
            </a:r>
            <a:r>
              <a:rPr sz="1000" spc="14" dirty="0">
                <a:latin typeface="Arial"/>
                <a:cs typeface="Arial"/>
              </a:rPr>
              <a:t>l</a:t>
            </a:r>
            <a:r>
              <a:rPr sz="1000" spc="-9" dirty="0">
                <a:latin typeface="Arial"/>
                <a:cs typeface="Arial"/>
              </a:rPr>
              <a:t>og</a:t>
            </a:r>
            <a:r>
              <a:rPr sz="1000" spc="0" dirty="0">
                <a:latin typeface="Arial"/>
                <a:cs typeface="Arial"/>
              </a:rPr>
              <a:t>i</a:t>
            </a:r>
            <a:r>
              <a:rPr sz="1000" spc="22" dirty="0">
                <a:latin typeface="Arial"/>
                <a:cs typeface="Arial"/>
              </a:rPr>
              <a:t> </a:t>
            </a:r>
            <a:r>
              <a:rPr sz="1000" spc="14" dirty="0">
                <a:latin typeface="Arial"/>
                <a:cs typeface="Arial"/>
              </a:rPr>
              <a:t>i</a:t>
            </a:r>
            <a:r>
              <a:rPr sz="1000" spc="-29" dirty="0">
                <a:latin typeface="Arial"/>
                <a:cs typeface="Arial"/>
              </a:rPr>
              <a:t>n</a:t>
            </a:r>
            <a:r>
              <a:rPr sz="1000" spc="29" dirty="0">
                <a:latin typeface="Arial"/>
                <a:cs typeface="Arial"/>
              </a:rPr>
              <a:t>f</a:t>
            </a:r>
            <a:r>
              <a:rPr sz="1000" spc="-29" dirty="0">
                <a:latin typeface="Arial"/>
                <a:cs typeface="Arial"/>
              </a:rPr>
              <a:t>o</a:t>
            </a:r>
            <a:r>
              <a:rPr sz="1000" spc="-25" dirty="0">
                <a:latin typeface="Arial"/>
                <a:cs typeface="Arial"/>
              </a:rPr>
              <a:t>r</a:t>
            </a:r>
            <a:r>
              <a:rPr sz="1000" spc="25" dirty="0">
                <a:latin typeface="Arial"/>
                <a:cs typeface="Arial"/>
              </a:rPr>
              <a:t>m</a:t>
            </a:r>
            <a:r>
              <a:rPr sz="1000" spc="-9" dirty="0">
                <a:latin typeface="Arial"/>
                <a:cs typeface="Arial"/>
              </a:rPr>
              <a:t>a</a:t>
            </a:r>
            <a:r>
              <a:rPr sz="1000" spc="-25" dirty="0">
                <a:latin typeface="Arial"/>
                <a:cs typeface="Arial"/>
              </a:rPr>
              <a:t>s</a:t>
            </a:r>
            <a:r>
              <a:rPr sz="1000" spc="0" dirty="0">
                <a:latin typeface="Arial"/>
                <a:cs typeface="Arial"/>
              </a:rPr>
              <a:t>i</a:t>
            </a:r>
            <a:r>
              <a:rPr sz="1000" spc="49" dirty="0">
                <a:latin typeface="Arial"/>
                <a:cs typeface="Arial"/>
              </a:rPr>
              <a:t> </a:t>
            </a:r>
            <a:r>
              <a:rPr sz="1000" spc="-25" dirty="0">
                <a:latin typeface="Arial"/>
                <a:cs typeface="Arial"/>
              </a:rPr>
              <a:t>s</a:t>
            </a:r>
            <a:r>
              <a:rPr sz="1000" spc="-9" dirty="0">
                <a:latin typeface="Arial"/>
                <a:cs typeface="Arial"/>
              </a:rPr>
              <a:t>aa</a:t>
            </a:r>
            <a:r>
              <a:rPr sz="1000" spc="0" dirty="0">
                <a:latin typeface="Arial"/>
                <a:cs typeface="Arial"/>
              </a:rPr>
              <a:t>t</a:t>
            </a:r>
            <a:r>
              <a:rPr sz="1000" spc="49" dirty="0">
                <a:latin typeface="Arial"/>
                <a:cs typeface="Arial"/>
              </a:rPr>
              <a:t> </a:t>
            </a:r>
            <a:r>
              <a:rPr sz="1000" spc="14" dirty="0">
                <a:latin typeface="Arial"/>
                <a:cs typeface="Arial"/>
              </a:rPr>
              <a:t>i</a:t>
            </a:r>
            <a:r>
              <a:rPr sz="1000" spc="-29" dirty="0">
                <a:latin typeface="Arial"/>
                <a:cs typeface="Arial"/>
              </a:rPr>
              <a:t>n</a:t>
            </a:r>
            <a:r>
              <a:rPr sz="1000" spc="0" dirty="0">
                <a:latin typeface="Arial"/>
                <a:cs typeface="Arial"/>
              </a:rPr>
              <a:t>i</a:t>
            </a:r>
            <a:r>
              <a:rPr sz="1000" spc="52" dirty="0">
                <a:latin typeface="Arial"/>
                <a:cs typeface="Arial"/>
              </a:rPr>
              <a:t> </a:t>
            </a:r>
            <a:r>
              <a:rPr sz="1000" spc="4" dirty="0">
                <a:latin typeface="Arial"/>
                <a:cs typeface="Arial"/>
              </a:rPr>
              <a:t>t</a:t>
            </a:r>
            <a:r>
              <a:rPr sz="1000" spc="-29" dirty="0">
                <a:latin typeface="Arial"/>
                <a:cs typeface="Arial"/>
              </a:rPr>
              <a:t>e</a:t>
            </a:r>
            <a:r>
              <a:rPr sz="1000" spc="14" dirty="0">
                <a:latin typeface="Arial"/>
                <a:cs typeface="Arial"/>
              </a:rPr>
              <a:t>l</a:t>
            </a:r>
            <a:r>
              <a:rPr sz="1000" spc="-9" dirty="0">
                <a:latin typeface="Arial"/>
                <a:cs typeface="Arial"/>
              </a:rPr>
              <a:t>a</a:t>
            </a:r>
            <a:r>
              <a:rPr sz="1000" spc="0" dirty="0">
                <a:latin typeface="Arial"/>
                <a:cs typeface="Arial"/>
              </a:rPr>
              <a:t>h </a:t>
            </a:r>
            <a:r>
              <a:rPr sz="1000" spc="25" dirty="0">
                <a:latin typeface="Arial"/>
                <a:cs typeface="Arial"/>
              </a:rPr>
              <a:t>m</a:t>
            </a:r>
            <a:r>
              <a:rPr sz="1000" spc="-9" dirty="0">
                <a:latin typeface="Arial"/>
                <a:cs typeface="Arial"/>
              </a:rPr>
              <a:t>enguba</a:t>
            </a:r>
            <a:r>
              <a:rPr sz="1000" spc="0" dirty="0">
                <a:latin typeface="Arial"/>
                <a:cs typeface="Arial"/>
              </a:rPr>
              <a:t>h</a:t>
            </a:r>
            <a:r>
              <a:rPr sz="1000" spc="22" dirty="0">
                <a:latin typeface="Arial"/>
                <a:cs typeface="Arial"/>
              </a:rPr>
              <a:t> </a:t>
            </a:r>
            <a:r>
              <a:rPr sz="1000" spc="0" dirty="0">
                <a:latin typeface="Arial"/>
                <a:cs typeface="Arial"/>
              </a:rPr>
              <a:t>c</a:t>
            </a:r>
            <a:r>
              <a:rPr sz="1000" spc="-9" dirty="0">
                <a:latin typeface="Arial"/>
                <a:cs typeface="Arial"/>
              </a:rPr>
              <a:t>a</a:t>
            </a:r>
            <a:r>
              <a:rPr sz="1000" spc="0" dirty="0">
                <a:latin typeface="Arial"/>
                <a:cs typeface="Arial"/>
              </a:rPr>
              <a:t>ra</a:t>
            </a:r>
            <a:r>
              <a:rPr sz="1000" spc="22" dirty="0">
                <a:latin typeface="Arial"/>
                <a:cs typeface="Arial"/>
              </a:rPr>
              <a:t> </a:t>
            </a:r>
            <a:r>
              <a:rPr sz="1000" spc="-9" dirty="0">
                <a:latin typeface="Arial"/>
                <a:cs typeface="Arial"/>
              </a:rPr>
              <a:t>h</a:t>
            </a:r>
            <a:r>
              <a:rPr sz="1000" spc="14" dirty="0">
                <a:latin typeface="Arial"/>
                <a:cs typeface="Arial"/>
              </a:rPr>
              <a:t>i</a:t>
            </a:r>
            <a:r>
              <a:rPr sz="1000" spc="-9" dirty="0">
                <a:latin typeface="Arial"/>
                <a:cs typeface="Arial"/>
              </a:rPr>
              <a:t>d</a:t>
            </a:r>
            <a:r>
              <a:rPr sz="1000" spc="-29" dirty="0">
                <a:latin typeface="Arial"/>
                <a:cs typeface="Arial"/>
              </a:rPr>
              <a:t>u</a:t>
            </a:r>
            <a:r>
              <a:rPr sz="1000" spc="0" dirty="0">
                <a:latin typeface="Arial"/>
                <a:cs typeface="Arial"/>
              </a:rPr>
              <a:t>p</a:t>
            </a:r>
            <a:r>
              <a:rPr sz="1000" spc="22" dirty="0">
                <a:latin typeface="Arial"/>
                <a:cs typeface="Arial"/>
              </a:rPr>
              <a:t> </a:t>
            </a:r>
            <a:r>
              <a:rPr sz="1000" spc="-9" dirty="0">
                <a:latin typeface="Arial"/>
                <a:cs typeface="Arial"/>
              </a:rPr>
              <a:t>da</a:t>
            </a:r>
            <a:r>
              <a:rPr sz="1000" spc="0" dirty="0">
                <a:latin typeface="Arial"/>
                <a:cs typeface="Arial"/>
              </a:rPr>
              <a:t>n</a:t>
            </a:r>
            <a:r>
              <a:rPr sz="1000" spc="22" dirty="0">
                <a:latin typeface="Arial"/>
                <a:cs typeface="Arial"/>
              </a:rPr>
              <a:t> </a:t>
            </a:r>
            <a:r>
              <a:rPr sz="1000" spc="-9" dirty="0">
                <a:latin typeface="Arial"/>
                <a:cs typeface="Arial"/>
              </a:rPr>
              <a:t>be</a:t>
            </a:r>
            <a:r>
              <a:rPr sz="1000" spc="0" dirty="0">
                <a:latin typeface="Arial"/>
                <a:cs typeface="Arial"/>
              </a:rPr>
              <a:t>k</a:t>
            </a:r>
            <a:r>
              <a:rPr sz="1000" spc="-9" dirty="0">
                <a:latin typeface="Arial"/>
                <a:cs typeface="Arial"/>
              </a:rPr>
              <a:t>e</a:t>
            </a:r>
            <a:r>
              <a:rPr sz="1000" spc="0" dirty="0">
                <a:latin typeface="Arial"/>
                <a:cs typeface="Arial"/>
              </a:rPr>
              <a:t>r</a:t>
            </a:r>
            <a:r>
              <a:rPr sz="1000" spc="14" dirty="0">
                <a:latin typeface="Arial"/>
                <a:cs typeface="Arial"/>
              </a:rPr>
              <a:t>j</a:t>
            </a:r>
            <a:r>
              <a:rPr sz="1000" spc="0" dirty="0">
                <a:latin typeface="Arial"/>
                <a:cs typeface="Arial"/>
              </a:rPr>
              <a:t>a</a:t>
            </a:r>
            <a:r>
              <a:rPr sz="1000" spc="22" dirty="0">
                <a:latin typeface="Arial"/>
                <a:cs typeface="Arial"/>
              </a:rPr>
              <a:t> </a:t>
            </a:r>
            <a:r>
              <a:rPr sz="1000" spc="0" dirty="0">
                <a:latin typeface="Arial"/>
                <a:cs typeface="Arial"/>
              </a:rPr>
              <a:t>k</a:t>
            </a:r>
            <a:r>
              <a:rPr sz="1000" spc="-9" dirty="0">
                <a:latin typeface="Arial"/>
                <a:cs typeface="Arial"/>
              </a:rPr>
              <a:t>i</a:t>
            </a:r>
            <a:r>
              <a:rPr sz="1000" spc="4" dirty="0">
                <a:latin typeface="Arial"/>
                <a:cs typeface="Arial"/>
              </a:rPr>
              <a:t>t</a:t>
            </a:r>
            <a:r>
              <a:rPr sz="1000" spc="-9" dirty="0">
                <a:latin typeface="Arial"/>
                <a:cs typeface="Arial"/>
              </a:rPr>
              <a:t>a</a:t>
            </a:r>
            <a:r>
              <a:rPr sz="1000" spc="-14" dirty="0">
                <a:latin typeface="Arial"/>
                <a:cs typeface="Arial"/>
              </a:rPr>
              <a:t>.</a:t>
            </a:r>
            <a:r>
              <a:rPr sz="1000" spc="4" dirty="0">
                <a:latin typeface="Arial"/>
                <a:cs typeface="Arial"/>
              </a:rPr>
              <a:t>T</a:t>
            </a:r>
            <a:r>
              <a:rPr sz="1000" spc="-9" dirty="0">
                <a:latin typeface="Arial"/>
                <a:cs typeface="Arial"/>
              </a:rPr>
              <a:t>e</a:t>
            </a:r>
            <a:r>
              <a:rPr sz="1000" spc="0" dirty="0">
                <a:latin typeface="Arial"/>
                <a:cs typeface="Arial"/>
              </a:rPr>
              <a:t>k</a:t>
            </a:r>
            <a:r>
              <a:rPr sz="1000" spc="-9" dirty="0">
                <a:latin typeface="Arial"/>
                <a:cs typeface="Arial"/>
              </a:rPr>
              <a:t>no</a:t>
            </a:r>
            <a:r>
              <a:rPr sz="1000" spc="14" dirty="0">
                <a:latin typeface="Arial"/>
                <a:cs typeface="Arial"/>
              </a:rPr>
              <a:t>l</a:t>
            </a:r>
            <a:r>
              <a:rPr sz="1000" spc="-9" dirty="0">
                <a:latin typeface="Arial"/>
                <a:cs typeface="Arial"/>
              </a:rPr>
              <a:t>og</a:t>
            </a:r>
            <a:r>
              <a:rPr sz="1000" spc="0" dirty="0">
                <a:latin typeface="Arial"/>
                <a:cs typeface="Arial"/>
              </a:rPr>
              <a:t>i</a:t>
            </a:r>
            <a:r>
              <a:rPr sz="1000" spc="27" dirty="0">
                <a:latin typeface="Arial"/>
                <a:cs typeface="Arial"/>
              </a:rPr>
              <a:t> </a:t>
            </a:r>
            <a:r>
              <a:rPr sz="1000" spc="14" dirty="0">
                <a:latin typeface="Arial"/>
                <a:cs typeface="Arial"/>
              </a:rPr>
              <a:t>i</a:t>
            </a:r>
            <a:r>
              <a:rPr sz="1000" spc="-29" dirty="0">
                <a:latin typeface="Arial"/>
                <a:cs typeface="Arial"/>
              </a:rPr>
              <a:t>n</a:t>
            </a:r>
            <a:r>
              <a:rPr sz="1000" spc="31" dirty="0">
                <a:latin typeface="Arial"/>
                <a:cs typeface="Arial"/>
              </a:rPr>
              <a:t>f</a:t>
            </a:r>
            <a:r>
              <a:rPr sz="1000" spc="-29" dirty="0">
                <a:latin typeface="Arial"/>
                <a:cs typeface="Arial"/>
              </a:rPr>
              <a:t>o</a:t>
            </a:r>
            <a:r>
              <a:rPr sz="1000" spc="19" dirty="0">
                <a:latin typeface="Arial"/>
                <a:cs typeface="Arial"/>
              </a:rPr>
              <a:t>r</a:t>
            </a:r>
            <a:r>
              <a:rPr sz="1000" spc="0" dirty="0">
                <a:latin typeface="Arial"/>
                <a:cs typeface="Arial"/>
              </a:rPr>
              <a:t>- </a:t>
            </a:r>
            <a:r>
              <a:rPr sz="1000" spc="25" dirty="0">
                <a:latin typeface="Arial"/>
                <a:cs typeface="Arial"/>
              </a:rPr>
              <a:t>m</a:t>
            </a:r>
            <a:r>
              <a:rPr sz="1000" spc="-9" dirty="0">
                <a:latin typeface="Arial"/>
                <a:cs typeface="Arial"/>
              </a:rPr>
              <a:t>a</a:t>
            </a:r>
            <a:r>
              <a:rPr sz="1000" spc="-25" dirty="0">
                <a:latin typeface="Arial"/>
                <a:cs typeface="Arial"/>
              </a:rPr>
              <a:t>s</a:t>
            </a:r>
            <a:r>
              <a:rPr sz="1000" spc="0" dirty="0">
                <a:latin typeface="Arial"/>
                <a:cs typeface="Arial"/>
              </a:rPr>
              <a:t>i</a:t>
            </a:r>
            <a:r>
              <a:rPr sz="1000" spc="216" dirty="0">
                <a:latin typeface="Arial"/>
                <a:cs typeface="Arial"/>
              </a:rPr>
              <a:t> </a:t>
            </a:r>
            <a:r>
              <a:rPr sz="1000" spc="-9" dirty="0">
                <a:latin typeface="Arial"/>
                <a:cs typeface="Arial"/>
              </a:rPr>
              <a:t>bu</a:t>
            </a:r>
            <a:r>
              <a:rPr sz="1000" spc="0" dirty="0">
                <a:latin typeface="Arial"/>
                <a:cs typeface="Arial"/>
              </a:rPr>
              <a:t>k</a:t>
            </a:r>
            <a:r>
              <a:rPr sz="1000" spc="-9" dirty="0">
                <a:latin typeface="Arial"/>
                <a:cs typeface="Arial"/>
              </a:rPr>
              <a:t>a</a:t>
            </a:r>
            <a:r>
              <a:rPr sz="1000" spc="0" dirty="0">
                <a:latin typeface="Arial"/>
                <a:cs typeface="Arial"/>
              </a:rPr>
              <a:t>n</a:t>
            </a:r>
            <a:r>
              <a:rPr sz="1000" spc="191" dirty="0">
                <a:latin typeface="Arial"/>
                <a:cs typeface="Arial"/>
              </a:rPr>
              <a:t> </a:t>
            </a:r>
            <a:r>
              <a:rPr sz="1000" spc="-19" dirty="0">
                <a:latin typeface="Arial"/>
                <a:cs typeface="Arial"/>
              </a:rPr>
              <a:t>s</a:t>
            </a:r>
            <a:r>
              <a:rPr sz="1000" spc="-9" dirty="0">
                <a:latin typeface="Arial"/>
                <a:cs typeface="Arial"/>
              </a:rPr>
              <a:t>a</a:t>
            </a:r>
            <a:r>
              <a:rPr sz="1000" spc="14" dirty="0">
                <a:latin typeface="Arial"/>
                <a:cs typeface="Arial"/>
              </a:rPr>
              <a:t>j</a:t>
            </a:r>
            <a:r>
              <a:rPr sz="1000" spc="0" dirty="0">
                <a:latin typeface="Arial"/>
                <a:cs typeface="Arial"/>
              </a:rPr>
              <a:t>a</a:t>
            </a:r>
            <a:r>
              <a:rPr sz="1000" spc="191" dirty="0">
                <a:latin typeface="Arial"/>
                <a:cs typeface="Arial"/>
              </a:rPr>
              <a:t> </a:t>
            </a:r>
            <a:r>
              <a:rPr sz="1000" spc="4" dirty="0">
                <a:latin typeface="Arial"/>
                <a:cs typeface="Arial"/>
              </a:rPr>
              <a:t>t</a:t>
            </a:r>
            <a:r>
              <a:rPr sz="1000" spc="-9" dirty="0">
                <a:latin typeface="Arial"/>
                <a:cs typeface="Arial"/>
              </a:rPr>
              <a:t>e</a:t>
            </a:r>
            <a:r>
              <a:rPr sz="1000" spc="14" dirty="0">
                <a:latin typeface="Arial"/>
                <a:cs typeface="Arial"/>
              </a:rPr>
              <a:t>l</a:t>
            </a:r>
            <a:r>
              <a:rPr sz="1000" spc="-9" dirty="0">
                <a:latin typeface="Arial"/>
                <a:cs typeface="Arial"/>
              </a:rPr>
              <a:t>a</a:t>
            </a:r>
            <a:r>
              <a:rPr sz="1000" spc="0" dirty="0">
                <a:latin typeface="Arial"/>
                <a:cs typeface="Arial"/>
              </a:rPr>
              <a:t>h</a:t>
            </a:r>
            <a:r>
              <a:rPr sz="1000" spc="194" dirty="0">
                <a:latin typeface="Arial"/>
                <a:cs typeface="Arial"/>
              </a:rPr>
              <a:t> </a:t>
            </a:r>
            <a:r>
              <a:rPr sz="1000" spc="25" dirty="0">
                <a:latin typeface="Arial"/>
                <a:cs typeface="Arial"/>
              </a:rPr>
              <a:t>m</a:t>
            </a:r>
            <a:r>
              <a:rPr sz="1000" spc="-9" dirty="0">
                <a:latin typeface="Arial"/>
                <a:cs typeface="Arial"/>
              </a:rPr>
              <a:t>enguba</a:t>
            </a:r>
            <a:r>
              <a:rPr sz="1000" spc="0" dirty="0">
                <a:latin typeface="Arial"/>
                <a:cs typeface="Arial"/>
              </a:rPr>
              <a:t>h</a:t>
            </a:r>
            <a:r>
              <a:rPr sz="1000" spc="191" dirty="0">
                <a:latin typeface="Arial"/>
                <a:cs typeface="Arial"/>
              </a:rPr>
              <a:t> </a:t>
            </a:r>
            <a:r>
              <a:rPr sz="1000" spc="-25" dirty="0">
                <a:latin typeface="Arial"/>
                <a:cs typeface="Arial"/>
              </a:rPr>
              <a:t>s</a:t>
            </a:r>
            <a:r>
              <a:rPr sz="1000" spc="-9" dirty="0">
                <a:latin typeface="Arial"/>
                <a:cs typeface="Arial"/>
              </a:rPr>
              <a:t>e</a:t>
            </a:r>
            <a:r>
              <a:rPr sz="1000" spc="25" dirty="0">
                <a:latin typeface="Arial"/>
                <a:cs typeface="Arial"/>
              </a:rPr>
              <a:t>m</a:t>
            </a:r>
            <a:r>
              <a:rPr sz="1000" spc="-9" dirty="0">
                <a:latin typeface="Arial"/>
                <a:cs typeface="Arial"/>
              </a:rPr>
              <a:t>u</a:t>
            </a:r>
            <a:r>
              <a:rPr sz="1000" spc="0" dirty="0">
                <a:latin typeface="Arial"/>
                <a:cs typeface="Arial"/>
              </a:rPr>
              <a:t>a</a:t>
            </a:r>
            <a:r>
              <a:rPr sz="1000" spc="191" dirty="0">
                <a:latin typeface="Arial"/>
                <a:cs typeface="Arial"/>
              </a:rPr>
              <a:t> </a:t>
            </a:r>
            <a:r>
              <a:rPr sz="1000" spc="14" dirty="0">
                <a:latin typeface="Arial"/>
                <a:cs typeface="Arial"/>
              </a:rPr>
              <a:t>a</a:t>
            </a:r>
            <a:r>
              <a:rPr sz="1000" spc="-25" dirty="0">
                <a:latin typeface="Arial"/>
                <a:cs typeface="Arial"/>
              </a:rPr>
              <a:t>s</a:t>
            </a:r>
            <a:r>
              <a:rPr sz="1000" spc="-9" dirty="0">
                <a:latin typeface="Arial"/>
                <a:cs typeface="Arial"/>
              </a:rPr>
              <a:t>pe</a:t>
            </a:r>
            <a:r>
              <a:rPr sz="1000" spc="0" dirty="0">
                <a:latin typeface="Arial"/>
                <a:cs typeface="Arial"/>
              </a:rPr>
              <a:t>k</a:t>
            </a:r>
            <a:r>
              <a:rPr sz="1000" spc="201" dirty="0">
                <a:latin typeface="Arial"/>
                <a:cs typeface="Arial"/>
              </a:rPr>
              <a:t> </a:t>
            </a:r>
            <a:r>
              <a:rPr sz="1000" spc="0" dirty="0">
                <a:latin typeface="Arial"/>
                <a:cs typeface="Arial"/>
              </a:rPr>
              <a:t>k</a:t>
            </a:r>
            <a:r>
              <a:rPr sz="1000" spc="-9" dirty="0">
                <a:latin typeface="Arial"/>
                <a:cs typeface="Arial"/>
              </a:rPr>
              <a:t>eh</a:t>
            </a:r>
            <a:r>
              <a:rPr sz="1000" spc="39" dirty="0">
                <a:latin typeface="Arial"/>
                <a:cs typeface="Arial"/>
              </a:rPr>
              <a:t>i</a:t>
            </a:r>
            <a:r>
              <a:rPr sz="1000" spc="-9" dirty="0">
                <a:latin typeface="Arial"/>
                <a:cs typeface="Arial"/>
              </a:rPr>
              <a:t>dupa</a:t>
            </a:r>
            <a:r>
              <a:rPr sz="1000" spc="0" dirty="0">
                <a:latin typeface="Arial"/>
                <a:cs typeface="Arial"/>
              </a:rPr>
              <a:t>n</a:t>
            </a:r>
            <a:r>
              <a:rPr sz="1000" spc="191" dirty="0">
                <a:latin typeface="Arial"/>
                <a:cs typeface="Arial"/>
              </a:rPr>
              <a:t> </a:t>
            </a:r>
            <a:r>
              <a:rPr sz="1000" spc="4" dirty="0">
                <a:latin typeface="Arial"/>
                <a:cs typeface="Arial"/>
              </a:rPr>
              <a:t>t</a:t>
            </a:r>
            <a:r>
              <a:rPr sz="1000" spc="-9" dirty="0">
                <a:latin typeface="Arial"/>
                <a:cs typeface="Arial"/>
              </a:rPr>
              <a:t>ap</a:t>
            </a:r>
            <a:r>
              <a:rPr sz="1000" spc="0" dirty="0">
                <a:latin typeface="Arial"/>
                <a:cs typeface="Arial"/>
              </a:rPr>
              <a:t>i</a:t>
            </a:r>
            <a:r>
              <a:rPr sz="1000" spc="219" dirty="0">
                <a:latin typeface="Arial"/>
                <a:cs typeface="Arial"/>
              </a:rPr>
              <a:t> </a:t>
            </a:r>
            <a:r>
              <a:rPr sz="1000" spc="14" dirty="0">
                <a:latin typeface="Arial"/>
                <a:cs typeface="Arial"/>
              </a:rPr>
              <a:t>j</a:t>
            </a:r>
            <a:r>
              <a:rPr sz="1000" spc="-9" dirty="0">
                <a:latin typeface="Arial"/>
                <a:cs typeface="Arial"/>
              </a:rPr>
              <a:t>ug</a:t>
            </a:r>
            <a:r>
              <a:rPr sz="1000" spc="0" dirty="0">
                <a:latin typeface="Arial"/>
                <a:cs typeface="Arial"/>
              </a:rPr>
              <a:t>a</a:t>
            </a:r>
            <a:r>
              <a:rPr sz="1000" spc="191" dirty="0">
                <a:latin typeface="Arial"/>
                <a:cs typeface="Arial"/>
              </a:rPr>
              <a:t> </a:t>
            </a:r>
            <a:r>
              <a:rPr sz="1000" spc="4" dirty="0">
                <a:latin typeface="Arial"/>
                <a:cs typeface="Arial"/>
              </a:rPr>
              <a:t>t</a:t>
            </a:r>
            <a:r>
              <a:rPr sz="1000" spc="-9" dirty="0">
                <a:latin typeface="Arial"/>
                <a:cs typeface="Arial"/>
              </a:rPr>
              <a:t>e</a:t>
            </a:r>
            <a:r>
              <a:rPr sz="1000" spc="14" dirty="0">
                <a:latin typeface="Arial"/>
                <a:cs typeface="Arial"/>
              </a:rPr>
              <a:t>l</a:t>
            </a:r>
            <a:r>
              <a:rPr sz="1000" spc="-9" dirty="0">
                <a:latin typeface="Arial"/>
                <a:cs typeface="Arial"/>
              </a:rPr>
              <a:t>a</a:t>
            </a:r>
            <a:r>
              <a:rPr sz="1000" spc="0" dirty="0">
                <a:latin typeface="Arial"/>
                <a:cs typeface="Arial"/>
              </a:rPr>
              <a:t>h</a:t>
            </a:r>
            <a:r>
              <a:rPr sz="1000" spc="194" dirty="0">
                <a:latin typeface="Arial"/>
                <a:cs typeface="Arial"/>
              </a:rPr>
              <a:t> </a:t>
            </a:r>
            <a:r>
              <a:rPr sz="1000" spc="25" dirty="0">
                <a:latin typeface="Arial"/>
                <a:cs typeface="Arial"/>
              </a:rPr>
              <a:t>m</a:t>
            </a:r>
            <a:r>
              <a:rPr sz="1000" spc="-9" dirty="0">
                <a:latin typeface="Arial"/>
                <a:cs typeface="Arial"/>
              </a:rPr>
              <a:t>enguba</a:t>
            </a:r>
            <a:r>
              <a:rPr sz="1000" spc="0" dirty="0">
                <a:latin typeface="Arial"/>
                <a:cs typeface="Arial"/>
              </a:rPr>
              <a:t>h </a:t>
            </a:r>
            <a:r>
              <a:rPr sz="1000" spc="-9" dirty="0">
                <a:latin typeface="Arial"/>
                <a:cs typeface="Arial"/>
              </a:rPr>
              <a:t>ga</a:t>
            </a:r>
            <a:r>
              <a:rPr sz="1000" spc="0" dirty="0">
                <a:latin typeface="Arial"/>
                <a:cs typeface="Arial"/>
              </a:rPr>
              <a:t>ya</a:t>
            </a:r>
            <a:r>
              <a:rPr sz="1000" spc="2" dirty="0">
                <a:latin typeface="Arial"/>
                <a:cs typeface="Arial"/>
              </a:rPr>
              <a:t> </a:t>
            </a:r>
            <a:r>
              <a:rPr sz="1000" spc="-9" dirty="0">
                <a:latin typeface="Arial"/>
                <a:cs typeface="Arial"/>
              </a:rPr>
              <a:t>h</a:t>
            </a:r>
            <a:r>
              <a:rPr sz="1000" spc="14" dirty="0">
                <a:latin typeface="Arial"/>
                <a:cs typeface="Arial"/>
              </a:rPr>
              <a:t>i</a:t>
            </a:r>
            <a:r>
              <a:rPr sz="1000" spc="-9" dirty="0">
                <a:latin typeface="Arial"/>
                <a:cs typeface="Arial"/>
              </a:rPr>
              <a:t>du</a:t>
            </a:r>
            <a:r>
              <a:rPr sz="1000" spc="0" dirty="0">
                <a:latin typeface="Arial"/>
                <a:cs typeface="Arial"/>
              </a:rPr>
              <a:t>p</a:t>
            </a:r>
            <a:r>
              <a:rPr sz="1000" spc="2" dirty="0">
                <a:latin typeface="Arial"/>
                <a:cs typeface="Arial"/>
              </a:rPr>
              <a:t> </a:t>
            </a:r>
            <a:r>
              <a:rPr sz="1000" spc="-9" dirty="0">
                <a:latin typeface="Arial"/>
                <a:cs typeface="Arial"/>
              </a:rPr>
              <a:t>u</a:t>
            </a:r>
            <a:r>
              <a:rPr sz="1000" spc="25" dirty="0">
                <a:latin typeface="Arial"/>
                <a:cs typeface="Arial"/>
              </a:rPr>
              <a:t>m</a:t>
            </a:r>
            <a:r>
              <a:rPr sz="1000" spc="-9" dirty="0">
                <a:latin typeface="Arial"/>
                <a:cs typeface="Arial"/>
              </a:rPr>
              <a:t>a</a:t>
            </a:r>
            <a:r>
              <a:rPr sz="1000" spc="0" dirty="0">
                <a:latin typeface="Arial"/>
                <a:cs typeface="Arial"/>
              </a:rPr>
              <a:t>t</a:t>
            </a:r>
            <a:r>
              <a:rPr sz="1000" spc="20" dirty="0">
                <a:latin typeface="Arial"/>
                <a:cs typeface="Arial"/>
              </a:rPr>
              <a:t> </a:t>
            </a:r>
            <a:r>
              <a:rPr sz="1000" spc="25" dirty="0">
                <a:latin typeface="Arial"/>
                <a:cs typeface="Arial"/>
              </a:rPr>
              <a:t>m</a:t>
            </a:r>
            <a:r>
              <a:rPr sz="1000" spc="-9" dirty="0">
                <a:latin typeface="Arial"/>
                <a:cs typeface="Arial"/>
              </a:rPr>
              <a:t>anu</a:t>
            </a:r>
            <a:r>
              <a:rPr sz="1000" spc="-25" dirty="0">
                <a:latin typeface="Arial"/>
                <a:cs typeface="Arial"/>
              </a:rPr>
              <a:t>s</a:t>
            </a:r>
            <a:r>
              <a:rPr sz="1000" spc="14" dirty="0">
                <a:latin typeface="Arial"/>
                <a:cs typeface="Arial"/>
              </a:rPr>
              <a:t>i</a:t>
            </a:r>
            <a:r>
              <a:rPr sz="1000" spc="-9" dirty="0">
                <a:latin typeface="Arial"/>
                <a:cs typeface="Arial"/>
              </a:rPr>
              <a:t>a</a:t>
            </a:r>
            <a:r>
              <a:rPr sz="1000" spc="0" dirty="0">
                <a:latin typeface="Arial"/>
                <a:cs typeface="Arial"/>
              </a:rPr>
              <a:t>.</a:t>
            </a:r>
            <a:r>
              <a:rPr sz="1000" spc="20" dirty="0">
                <a:latin typeface="Arial"/>
                <a:cs typeface="Arial"/>
              </a:rPr>
              <a:t> </a:t>
            </a:r>
            <a:r>
              <a:rPr sz="1000" spc="-9" dirty="0">
                <a:latin typeface="Arial"/>
                <a:cs typeface="Arial"/>
              </a:rPr>
              <a:t>U</a:t>
            </a:r>
            <a:r>
              <a:rPr sz="1000" spc="25" dirty="0">
                <a:latin typeface="Arial"/>
                <a:cs typeface="Arial"/>
              </a:rPr>
              <a:t>m</a:t>
            </a:r>
            <a:r>
              <a:rPr sz="1000" spc="-29" dirty="0">
                <a:latin typeface="Arial"/>
                <a:cs typeface="Arial"/>
              </a:rPr>
              <a:t>a</a:t>
            </a:r>
            <a:r>
              <a:rPr sz="1000" spc="0" dirty="0">
                <a:latin typeface="Arial"/>
                <a:cs typeface="Arial"/>
              </a:rPr>
              <a:t>t </a:t>
            </a:r>
            <a:r>
              <a:rPr sz="1000" spc="25" dirty="0">
                <a:latin typeface="Arial"/>
                <a:cs typeface="Arial"/>
              </a:rPr>
              <a:t>m</a:t>
            </a:r>
            <a:r>
              <a:rPr sz="1000" spc="-9" dirty="0">
                <a:latin typeface="Arial"/>
                <a:cs typeface="Arial"/>
              </a:rPr>
              <a:t>anu</a:t>
            </a:r>
            <a:r>
              <a:rPr sz="1000" spc="-25" dirty="0">
                <a:latin typeface="Arial"/>
                <a:cs typeface="Arial"/>
              </a:rPr>
              <a:t>s</a:t>
            </a:r>
            <a:r>
              <a:rPr sz="1000" spc="14" dirty="0">
                <a:latin typeface="Arial"/>
                <a:cs typeface="Arial"/>
              </a:rPr>
              <a:t>i</a:t>
            </a:r>
            <a:r>
              <a:rPr sz="1000" spc="0" dirty="0">
                <a:latin typeface="Arial"/>
                <a:cs typeface="Arial"/>
              </a:rPr>
              <a:t>a</a:t>
            </a:r>
            <a:r>
              <a:rPr sz="1000" spc="2" dirty="0">
                <a:latin typeface="Arial"/>
                <a:cs typeface="Arial"/>
              </a:rPr>
              <a:t> </a:t>
            </a:r>
            <a:r>
              <a:rPr sz="1000" spc="-9" dirty="0">
                <a:latin typeface="Arial"/>
                <a:cs typeface="Arial"/>
              </a:rPr>
              <a:t>da</a:t>
            </a:r>
            <a:r>
              <a:rPr sz="1000" spc="14" dirty="0">
                <a:latin typeface="Arial"/>
                <a:cs typeface="Arial"/>
              </a:rPr>
              <a:t>l</a:t>
            </a:r>
            <a:r>
              <a:rPr sz="1000" spc="-9" dirty="0">
                <a:latin typeface="Arial"/>
                <a:cs typeface="Arial"/>
              </a:rPr>
              <a:t>a</a:t>
            </a:r>
            <a:r>
              <a:rPr sz="1000" spc="0" dirty="0">
                <a:latin typeface="Arial"/>
                <a:cs typeface="Arial"/>
              </a:rPr>
              <a:t>m</a:t>
            </a:r>
            <a:r>
              <a:rPr sz="1000" spc="12" dirty="0">
                <a:latin typeface="Arial"/>
                <a:cs typeface="Arial"/>
              </a:rPr>
              <a:t> </a:t>
            </a:r>
            <a:r>
              <a:rPr sz="1000" spc="25" dirty="0">
                <a:latin typeface="Arial"/>
                <a:cs typeface="Arial"/>
              </a:rPr>
              <a:t>m</a:t>
            </a:r>
            <a:r>
              <a:rPr sz="1000" spc="-29" dirty="0">
                <a:latin typeface="Arial"/>
                <a:cs typeface="Arial"/>
              </a:rPr>
              <a:t>e</a:t>
            </a:r>
            <a:r>
              <a:rPr sz="1000" spc="-9" dirty="0">
                <a:latin typeface="Arial"/>
                <a:cs typeface="Arial"/>
              </a:rPr>
              <a:t>nghadap</a:t>
            </a:r>
            <a:r>
              <a:rPr sz="1000" spc="0" dirty="0">
                <a:latin typeface="Arial"/>
                <a:cs typeface="Arial"/>
              </a:rPr>
              <a:t>i</a:t>
            </a:r>
            <a:r>
              <a:rPr sz="1000" spc="29" dirty="0">
                <a:latin typeface="Arial"/>
                <a:cs typeface="Arial"/>
              </a:rPr>
              <a:t> </a:t>
            </a:r>
            <a:r>
              <a:rPr sz="1000" spc="-9" dirty="0">
                <a:latin typeface="Arial"/>
                <a:cs typeface="Arial"/>
              </a:rPr>
              <a:t>pe</a:t>
            </a:r>
            <a:r>
              <a:rPr sz="1000" spc="25" dirty="0">
                <a:latin typeface="Arial"/>
                <a:cs typeface="Arial"/>
              </a:rPr>
              <a:t>r</a:t>
            </a:r>
            <a:r>
              <a:rPr sz="1000" spc="-25" dirty="0">
                <a:latin typeface="Arial"/>
                <a:cs typeface="Arial"/>
              </a:rPr>
              <a:t>s</a:t>
            </a:r>
            <a:r>
              <a:rPr sz="1000" spc="-9" dirty="0">
                <a:latin typeface="Arial"/>
                <a:cs typeface="Arial"/>
              </a:rPr>
              <a:t>a</a:t>
            </a:r>
            <a:r>
              <a:rPr sz="1000" spc="14" dirty="0">
                <a:latin typeface="Arial"/>
                <a:cs typeface="Arial"/>
              </a:rPr>
              <a:t>i</a:t>
            </a:r>
            <a:r>
              <a:rPr sz="1000" spc="-9" dirty="0">
                <a:latin typeface="Arial"/>
                <a:cs typeface="Arial"/>
              </a:rPr>
              <a:t>nga</a:t>
            </a:r>
            <a:r>
              <a:rPr sz="1000" spc="0" dirty="0">
                <a:latin typeface="Arial"/>
                <a:cs typeface="Arial"/>
              </a:rPr>
              <a:t>n</a:t>
            </a:r>
            <a:r>
              <a:rPr sz="1000" spc="2" dirty="0">
                <a:latin typeface="Arial"/>
                <a:cs typeface="Arial"/>
              </a:rPr>
              <a:t> </a:t>
            </a:r>
            <a:r>
              <a:rPr sz="1000" spc="0" dirty="0">
                <a:latin typeface="Arial"/>
                <a:cs typeface="Arial"/>
              </a:rPr>
              <a:t>y</a:t>
            </a:r>
            <a:r>
              <a:rPr sz="1000" spc="14" dirty="0">
                <a:latin typeface="Arial"/>
                <a:cs typeface="Arial"/>
              </a:rPr>
              <a:t>a</a:t>
            </a:r>
            <a:r>
              <a:rPr sz="1000" spc="-9" dirty="0">
                <a:latin typeface="Arial"/>
                <a:cs typeface="Arial"/>
              </a:rPr>
              <a:t>n</a:t>
            </a:r>
            <a:r>
              <a:rPr sz="1000" spc="0" dirty="0">
                <a:latin typeface="Arial"/>
                <a:cs typeface="Arial"/>
              </a:rPr>
              <a:t>g</a:t>
            </a:r>
            <a:r>
              <a:rPr sz="1000" spc="29" dirty="0">
                <a:latin typeface="Arial"/>
                <a:cs typeface="Arial"/>
              </a:rPr>
              <a:t> </a:t>
            </a:r>
            <a:r>
              <a:rPr sz="1000" spc="-25" dirty="0">
                <a:latin typeface="Arial"/>
                <a:cs typeface="Arial"/>
              </a:rPr>
              <a:t>s</a:t>
            </a:r>
            <a:r>
              <a:rPr sz="1000" spc="-9" dirty="0">
                <a:latin typeface="Arial"/>
                <a:cs typeface="Arial"/>
              </a:rPr>
              <a:t>a</a:t>
            </a:r>
            <a:r>
              <a:rPr sz="1000" spc="14" dirty="0">
                <a:latin typeface="Arial"/>
                <a:cs typeface="Arial"/>
              </a:rPr>
              <a:t>n</a:t>
            </a:r>
            <a:r>
              <a:rPr sz="1000" spc="-9" dirty="0">
                <a:latin typeface="Arial"/>
                <a:cs typeface="Arial"/>
              </a:rPr>
              <a:t>ga</a:t>
            </a:r>
            <a:r>
              <a:rPr sz="1000" spc="1" dirty="0">
                <a:latin typeface="Arial"/>
                <a:cs typeface="Arial"/>
              </a:rPr>
              <a:t>t </a:t>
            </a:r>
            <a:r>
              <a:rPr sz="1000" spc="0" dirty="0">
                <a:latin typeface="Arial"/>
                <a:cs typeface="Arial"/>
              </a:rPr>
              <a:t>k</a:t>
            </a:r>
            <a:r>
              <a:rPr sz="1000" spc="-9" dirty="0">
                <a:latin typeface="Arial"/>
                <a:cs typeface="Arial"/>
              </a:rPr>
              <a:t>e</a:t>
            </a:r>
            <a:r>
              <a:rPr sz="1000" spc="4" dirty="0">
                <a:latin typeface="Arial"/>
                <a:cs typeface="Arial"/>
              </a:rPr>
              <a:t>t</a:t>
            </a:r>
            <a:r>
              <a:rPr sz="1000" spc="-9" dirty="0">
                <a:latin typeface="Arial"/>
                <a:cs typeface="Arial"/>
              </a:rPr>
              <a:t>a</a:t>
            </a:r>
            <a:r>
              <a:rPr sz="1000" spc="0" dirty="0">
                <a:latin typeface="Arial"/>
                <a:cs typeface="Arial"/>
              </a:rPr>
              <a:t>t</a:t>
            </a:r>
            <a:r>
              <a:rPr sz="1000" spc="20" dirty="0">
                <a:latin typeface="Arial"/>
                <a:cs typeface="Arial"/>
              </a:rPr>
              <a:t> </a:t>
            </a:r>
            <a:r>
              <a:rPr sz="1000" spc="-25" dirty="0">
                <a:latin typeface="Arial"/>
                <a:cs typeface="Arial"/>
              </a:rPr>
              <a:t>s</a:t>
            </a:r>
            <a:r>
              <a:rPr sz="1000" spc="-9" dirty="0">
                <a:latin typeface="Arial"/>
                <a:cs typeface="Arial"/>
              </a:rPr>
              <a:t>aa</a:t>
            </a:r>
            <a:r>
              <a:rPr sz="1000" spc="0" dirty="0">
                <a:latin typeface="Arial"/>
                <a:cs typeface="Arial"/>
              </a:rPr>
              <a:t>t</a:t>
            </a:r>
            <a:r>
              <a:rPr sz="1000" spc="17" dirty="0">
                <a:latin typeface="Arial"/>
                <a:cs typeface="Arial"/>
              </a:rPr>
              <a:t> </a:t>
            </a:r>
            <a:r>
              <a:rPr sz="1000" spc="14" dirty="0">
                <a:latin typeface="Arial"/>
                <a:cs typeface="Arial"/>
              </a:rPr>
              <a:t>i</a:t>
            </a:r>
            <a:r>
              <a:rPr sz="1000" spc="-29" dirty="0">
                <a:latin typeface="Arial"/>
                <a:cs typeface="Arial"/>
              </a:rPr>
              <a:t>n</a:t>
            </a:r>
            <a:r>
              <a:rPr sz="1000" spc="0" dirty="0">
                <a:latin typeface="Arial"/>
                <a:cs typeface="Arial"/>
              </a:rPr>
              <a:t>i</a:t>
            </a:r>
            <a:r>
              <a:rPr sz="1000" spc="34" dirty="0">
                <a:latin typeface="Arial"/>
                <a:cs typeface="Arial"/>
              </a:rPr>
              <a:t> </a:t>
            </a:r>
            <a:r>
              <a:rPr sz="1000" spc="-9" dirty="0">
                <a:latin typeface="Arial"/>
                <a:cs typeface="Arial"/>
              </a:rPr>
              <a:t>ha</a:t>
            </a:r>
            <a:r>
              <a:rPr sz="1000" spc="0" dirty="0">
                <a:latin typeface="Arial"/>
                <a:cs typeface="Arial"/>
              </a:rPr>
              <a:t>r</a:t>
            </a:r>
            <a:r>
              <a:rPr sz="1000" spc="-9" dirty="0">
                <a:latin typeface="Arial"/>
                <a:cs typeface="Arial"/>
              </a:rPr>
              <a:t>u</a:t>
            </a:r>
            <a:r>
              <a:rPr sz="1000" spc="0" dirty="0">
                <a:latin typeface="Arial"/>
                <a:cs typeface="Arial"/>
              </a:rPr>
              <a:t>s</a:t>
            </a:r>
            <a:r>
              <a:rPr sz="1000" spc="-14" dirty="0">
                <a:latin typeface="Arial"/>
                <a:cs typeface="Arial"/>
              </a:rPr>
              <a:t> </a:t>
            </a:r>
            <a:r>
              <a:rPr sz="1000" spc="-9" dirty="0">
                <a:latin typeface="Arial"/>
                <a:cs typeface="Arial"/>
              </a:rPr>
              <a:t>dapa</a:t>
            </a:r>
            <a:r>
              <a:rPr sz="1000" spc="0" dirty="0">
                <a:latin typeface="Arial"/>
                <a:cs typeface="Arial"/>
              </a:rPr>
              <a:t>t</a:t>
            </a:r>
            <a:r>
              <a:rPr sz="1000" spc="-2" dirty="0">
                <a:latin typeface="Arial"/>
                <a:cs typeface="Arial"/>
              </a:rPr>
              <a:t> </a:t>
            </a:r>
            <a:r>
              <a:rPr sz="1000" spc="25" dirty="0">
                <a:latin typeface="Arial"/>
                <a:cs typeface="Arial"/>
              </a:rPr>
              <a:t>m</a:t>
            </a:r>
            <a:r>
              <a:rPr sz="1000" spc="-9" dirty="0">
                <a:latin typeface="Arial"/>
                <a:cs typeface="Arial"/>
              </a:rPr>
              <a:t>enge</a:t>
            </a:r>
            <a:r>
              <a:rPr sz="1000" spc="14" dirty="0">
                <a:latin typeface="Arial"/>
                <a:cs typeface="Arial"/>
              </a:rPr>
              <a:t>l</a:t>
            </a:r>
            <a:r>
              <a:rPr sz="1000" spc="-29" dirty="0">
                <a:latin typeface="Arial"/>
                <a:cs typeface="Arial"/>
              </a:rPr>
              <a:t>o</a:t>
            </a:r>
            <a:r>
              <a:rPr sz="1000" spc="14" dirty="0">
                <a:latin typeface="Arial"/>
                <a:cs typeface="Arial"/>
              </a:rPr>
              <a:t>l</a:t>
            </a:r>
            <a:r>
              <a:rPr sz="1000" spc="0" dirty="0">
                <a:latin typeface="Arial"/>
                <a:cs typeface="Arial"/>
              </a:rPr>
              <a:t>a</a:t>
            </a:r>
            <a:r>
              <a:rPr sz="1000" spc="-19" dirty="0">
                <a:latin typeface="Arial"/>
                <a:cs typeface="Arial"/>
              </a:rPr>
              <a:t> </a:t>
            </a:r>
            <a:r>
              <a:rPr sz="1000" spc="25" dirty="0">
                <a:latin typeface="Arial"/>
                <a:cs typeface="Arial"/>
              </a:rPr>
              <a:t>m</a:t>
            </a:r>
            <a:r>
              <a:rPr sz="1000" spc="-9" dirty="0">
                <a:latin typeface="Arial"/>
                <a:cs typeface="Arial"/>
              </a:rPr>
              <a:t>a</a:t>
            </a:r>
            <a:r>
              <a:rPr sz="1000" spc="-25" dirty="0">
                <a:latin typeface="Arial"/>
                <a:cs typeface="Arial"/>
              </a:rPr>
              <a:t>s</a:t>
            </a:r>
            <a:r>
              <a:rPr sz="1000" spc="0" dirty="0">
                <a:latin typeface="Arial"/>
                <a:cs typeface="Arial"/>
              </a:rPr>
              <a:t>a </a:t>
            </a:r>
            <a:r>
              <a:rPr sz="1000" spc="-9" dirty="0">
                <a:latin typeface="Arial"/>
                <a:cs typeface="Arial"/>
              </a:rPr>
              <a:t>depan</a:t>
            </a:r>
            <a:r>
              <a:rPr sz="1000" spc="0" dirty="0">
                <a:latin typeface="Arial"/>
                <a:cs typeface="Arial"/>
              </a:rPr>
              <a:t>.</a:t>
            </a:r>
            <a:r>
              <a:rPr sz="1000" spc="27" dirty="0">
                <a:latin typeface="Arial"/>
                <a:cs typeface="Arial"/>
              </a:rPr>
              <a:t> </a:t>
            </a:r>
            <a:r>
              <a:rPr sz="1000" spc="0" dirty="0">
                <a:latin typeface="Arial"/>
                <a:cs typeface="Arial"/>
              </a:rPr>
              <a:t>M</a:t>
            </a:r>
            <a:r>
              <a:rPr sz="1000" spc="-9" dirty="0">
                <a:latin typeface="Arial"/>
                <a:cs typeface="Arial"/>
              </a:rPr>
              <a:t>enge</a:t>
            </a:r>
            <a:r>
              <a:rPr sz="1000" spc="14" dirty="0">
                <a:latin typeface="Arial"/>
                <a:cs typeface="Arial"/>
              </a:rPr>
              <a:t>l</a:t>
            </a:r>
            <a:r>
              <a:rPr sz="1000" spc="-9" dirty="0">
                <a:latin typeface="Arial"/>
                <a:cs typeface="Arial"/>
              </a:rPr>
              <a:t>o</a:t>
            </a:r>
            <a:r>
              <a:rPr sz="1000" spc="14" dirty="0">
                <a:latin typeface="Arial"/>
                <a:cs typeface="Arial"/>
              </a:rPr>
              <a:t>l</a:t>
            </a:r>
            <a:r>
              <a:rPr sz="1000" spc="0" dirty="0">
                <a:latin typeface="Arial"/>
                <a:cs typeface="Arial"/>
              </a:rPr>
              <a:t>a</a:t>
            </a:r>
            <a:r>
              <a:rPr sz="1000" spc="-19" dirty="0">
                <a:latin typeface="Arial"/>
                <a:cs typeface="Arial"/>
              </a:rPr>
              <a:t> </a:t>
            </a:r>
            <a:r>
              <a:rPr sz="1000" spc="25" dirty="0">
                <a:latin typeface="Arial"/>
                <a:cs typeface="Arial"/>
              </a:rPr>
              <a:t>m</a:t>
            </a:r>
            <a:r>
              <a:rPr sz="1000" spc="-9" dirty="0">
                <a:latin typeface="Arial"/>
                <a:cs typeface="Arial"/>
              </a:rPr>
              <a:t>a</a:t>
            </a:r>
            <a:r>
              <a:rPr sz="1000" spc="-25" dirty="0">
                <a:latin typeface="Arial"/>
                <a:cs typeface="Arial"/>
              </a:rPr>
              <a:t>s</a:t>
            </a:r>
            <a:r>
              <a:rPr sz="1000" spc="0" dirty="0">
                <a:latin typeface="Arial"/>
                <a:cs typeface="Arial"/>
              </a:rPr>
              <a:t>a </a:t>
            </a:r>
            <a:r>
              <a:rPr sz="1000" spc="-9" dirty="0">
                <a:latin typeface="Arial"/>
                <a:cs typeface="Arial"/>
              </a:rPr>
              <a:t>depa</a:t>
            </a:r>
            <a:r>
              <a:rPr sz="1000" spc="0" dirty="0">
                <a:latin typeface="Arial"/>
                <a:cs typeface="Arial"/>
              </a:rPr>
              <a:t>n </a:t>
            </a:r>
            <a:r>
              <a:rPr sz="1000" spc="-9" dirty="0">
                <a:latin typeface="Arial"/>
                <a:cs typeface="Arial"/>
              </a:rPr>
              <a:t>be</a:t>
            </a:r>
            <a:r>
              <a:rPr sz="1000" spc="0" dirty="0">
                <a:latin typeface="Arial"/>
                <a:cs typeface="Arial"/>
              </a:rPr>
              <a:t>r</a:t>
            </a:r>
            <a:r>
              <a:rPr sz="1000" spc="-9" dirty="0">
                <a:latin typeface="Arial"/>
                <a:cs typeface="Arial"/>
              </a:rPr>
              <a:t>a</a:t>
            </a:r>
            <a:r>
              <a:rPr sz="1000" spc="0" dirty="0">
                <a:latin typeface="Arial"/>
                <a:cs typeface="Arial"/>
              </a:rPr>
              <a:t>r</a:t>
            </a:r>
            <a:r>
              <a:rPr sz="1000" spc="4" dirty="0">
                <a:latin typeface="Arial"/>
                <a:cs typeface="Arial"/>
              </a:rPr>
              <a:t>t</a:t>
            </a:r>
            <a:r>
              <a:rPr sz="1000" spc="0" dirty="0">
                <a:latin typeface="Arial"/>
                <a:cs typeface="Arial"/>
              </a:rPr>
              <a:t>i m</a:t>
            </a:r>
            <a:r>
              <a:rPr sz="1000" spc="-9" dirty="0">
                <a:latin typeface="Arial"/>
                <a:cs typeface="Arial"/>
              </a:rPr>
              <a:t>eng</a:t>
            </a:r>
            <a:r>
              <a:rPr sz="1000" spc="0" dirty="0">
                <a:latin typeface="Arial"/>
                <a:cs typeface="Arial"/>
              </a:rPr>
              <a:t>e- </a:t>
            </a:r>
            <a:r>
              <a:rPr sz="1000" spc="14" dirty="0">
                <a:latin typeface="Arial"/>
                <a:cs typeface="Arial"/>
              </a:rPr>
              <a:t>l</a:t>
            </a:r>
            <a:r>
              <a:rPr sz="1000" spc="-9" dirty="0">
                <a:latin typeface="Arial"/>
                <a:cs typeface="Arial"/>
              </a:rPr>
              <a:t>o</a:t>
            </a:r>
            <a:r>
              <a:rPr sz="1000" spc="14" dirty="0">
                <a:latin typeface="Arial"/>
                <a:cs typeface="Arial"/>
              </a:rPr>
              <a:t>l</a:t>
            </a:r>
            <a:r>
              <a:rPr sz="1000" spc="0" dirty="0">
                <a:latin typeface="Arial"/>
                <a:cs typeface="Arial"/>
              </a:rPr>
              <a:t>a</a:t>
            </a:r>
            <a:r>
              <a:rPr sz="1000" spc="7" dirty="0">
                <a:latin typeface="Arial"/>
                <a:cs typeface="Arial"/>
              </a:rPr>
              <a:t> </a:t>
            </a:r>
            <a:r>
              <a:rPr sz="1000" spc="14" dirty="0">
                <a:latin typeface="Arial"/>
                <a:cs typeface="Arial"/>
              </a:rPr>
              <a:t>i</a:t>
            </a:r>
            <a:r>
              <a:rPr sz="1000" spc="-29" dirty="0">
                <a:latin typeface="Arial"/>
                <a:cs typeface="Arial"/>
              </a:rPr>
              <a:t>n</a:t>
            </a:r>
            <a:r>
              <a:rPr sz="1000" spc="29" dirty="0">
                <a:latin typeface="Arial"/>
                <a:cs typeface="Arial"/>
              </a:rPr>
              <a:t>f</a:t>
            </a:r>
            <a:r>
              <a:rPr sz="1000" spc="-29" dirty="0">
                <a:latin typeface="Arial"/>
                <a:cs typeface="Arial"/>
              </a:rPr>
              <a:t>o</a:t>
            </a:r>
            <a:r>
              <a:rPr sz="1000" spc="-25" dirty="0">
                <a:latin typeface="Arial"/>
                <a:cs typeface="Arial"/>
              </a:rPr>
              <a:t>r</a:t>
            </a:r>
            <a:r>
              <a:rPr sz="1000" spc="25" dirty="0">
                <a:latin typeface="Arial"/>
                <a:cs typeface="Arial"/>
              </a:rPr>
              <a:t>m</a:t>
            </a:r>
            <a:r>
              <a:rPr sz="1000" spc="-9" dirty="0">
                <a:latin typeface="Arial"/>
                <a:cs typeface="Arial"/>
              </a:rPr>
              <a:t>a</a:t>
            </a:r>
            <a:r>
              <a:rPr sz="1000" spc="-25" dirty="0">
                <a:latin typeface="Arial"/>
                <a:cs typeface="Arial"/>
              </a:rPr>
              <a:t>s</a:t>
            </a:r>
            <a:r>
              <a:rPr sz="1000" spc="14" dirty="0">
                <a:latin typeface="Arial"/>
                <a:cs typeface="Arial"/>
              </a:rPr>
              <a:t>i</a:t>
            </a:r>
            <a:r>
              <a:rPr sz="1000" spc="4" dirty="0">
                <a:latin typeface="Arial"/>
                <a:cs typeface="Arial"/>
              </a:rPr>
              <a:t>.</a:t>
            </a:r>
            <a:r>
              <a:rPr sz="1000" spc="-9" dirty="0">
                <a:latin typeface="Arial"/>
                <a:cs typeface="Arial"/>
              </a:rPr>
              <a:t>Un</a:t>
            </a:r>
            <a:r>
              <a:rPr sz="1000" spc="4" dirty="0">
                <a:latin typeface="Arial"/>
                <a:cs typeface="Arial"/>
              </a:rPr>
              <a:t>t</a:t>
            </a:r>
            <a:r>
              <a:rPr sz="1000" spc="-9" dirty="0">
                <a:latin typeface="Arial"/>
                <a:cs typeface="Arial"/>
              </a:rPr>
              <a:t>u</a:t>
            </a:r>
            <a:r>
              <a:rPr sz="1000" spc="0" dirty="0">
                <a:latin typeface="Arial"/>
                <a:cs typeface="Arial"/>
              </a:rPr>
              <a:t>k</a:t>
            </a:r>
            <a:r>
              <a:rPr sz="1000" spc="10" dirty="0">
                <a:latin typeface="Arial"/>
                <a:cs typeface="Arial"/>
              </a:rPr>
              <a:t> </a:t>
            </a:r>
            <a:r>
              <a:rPr sz="1000" spc="25" dirty="0">
                <a:latin typeface="Arial"/>
                <a:cs typeface="Arial"/>
              </a:rPr>
              <a:t>m</a:t>
            </a:r>
            <a:r>
              <a:rPr sz="1000" spc="-9" dirty="0">
                <a:latin typeface="Arial"/>
                <a:cs typeface="Arial"/>
              </a:rPr>
              <a:t>enge</a:t>
            </a:r>
            <a:r>
              <a:rPr sz="1000" spc="14" dirty="0">
                <a:latin typeface="Arial"/>
                <a:cs typeface="Arial"/>
              </a:rPr>
              <a:t>l</a:t>
            </a:r>
            <a:r>
              <a:rPr sz="1000" spc="-29" dirty="0">
                <a:latin typeface="Arial"/>
                <a:cs typeface="Arial"/>
              </a:rPr>
              <a:t>o</a:t>
            </a:r>
            <a:r>
              <a:rPr sz="1000" spc="14" dirty="0">
                <a:latin typeface="Arial"/>
                <a:cs typeface="Arial"/>
              </a:rPr>
              <a:t>l</a:t>
            </a:r>
            <a:r>
              <a:rPr sz="1000" spc="0" dirty="0">
                <a:latin typeface="Arial"/>
                <a:cs typeface="Arial"/>
              </a:rPr>
              <a:t>a</a:t>
            </a:r>
            <a:r>
              <a:rPr sz="1000" spc="7" dirty="0">
                <a:latin typeface="Arial"/>
                <a:cs typeface="Arial"/>
              </a:rPr>
              <a:t> </a:t>
            </a:r>
            <a:r>
              <a:rPr sz="1000" spc="14" dirty="0">
                <a:latin typeface="Arial"/>
                <a:cs typeface="Arial"/>
              </a:rPr>
              <a:t>i</a:t>
            </a:r>
            <a:r>
              <a:rPr sz="1000" spc="-29" dirty="0">
                <a:latin typeface="Arial"/>
                <a:cs typeface="Arial"/>
              </a:rPr>
              <a:t>n</a:t>
            </a:r>
            <a:r>
              <a:rPr sz="1000" spc="29" dirty="0">
                <a:latin typeface="Arial"/>
                <a:cs typeface="Arial"/>
              </a:rPr>
              <a:t>f</a:t>
            </a:r>
            <a:r>
              <a:rPr sz="1000" spc="-9" dirty="0">
                <a:latin typeface="Arial"/>
                <a:cs typeface="Arial"/>
              </a:rPr>
              <a:t>o</a:t>
            </a:r>
            <a:r>
              <a:rPr sz="1000" spc="-25" dirty="0">
                <a:latin typeface="Arial"/>
                <a:cs typeface="Arial"/>
              </a:rPr>
              <a:t>r</a:t>
            </a:r>
            <a:r>
              <a:rPr sz="1000" spc="25" dirty="0">
                <a:latin typeface="Arial"/>
                <a:cs typeface="Arial"/>
              </a:rPr>
              <a:t>m</a:t>
            </a:r>
            <a:r>
              <a:rPr sz="1000" spc="-9" dirty="0">
                <a:latin typeface="Arial"/>
                <a:cs typeface="Arial"/>
              </a:rPr>
              <a:t>a</a:t>
            </a:r>
            <a:r>
              <a:rPr sz="1000" spc="-25" dirty="0">
                <a:latin typeface="Arial"/>
                <a:cs typeface="Arial"/>
              </a:rPr>
              <a:t>s</a:t>
            </a:r>
            <a:r>
              <a:rPr sz="1000" spc="0" dirty="0">
                <a:latin typeface="Arial"/>
                <a:cs typeface="Arial"/>
              </a:rPr>
              <a:t>i</a:t>
            </a:r>
            <a:r>
              <a:rPr sz="1000" spc="54" dirty="0">
                <a:latin typeface="Arial"/>
                <a:cs typeface="Arial"/>
              </a:rPr>
              <a:t> </a:t>
            </a:r>
            <a:r>
              <a:rPr sz="1000" spc="-9" dirty="0">
                <a:latin typeface="Arial"/>
                <a:cs typeface="Arial"/>
              </a:rPr>
              <a:t>aga</a:t>
            </a:r>
            <a:r>
              <a:rPr sz="1000" spc="0" dirty="0">
                <a:latin typeface="Arial"/>
                <a:cs typeface="Arial"/>
              </a:rPr>
              <a:t>r</a:t>
            </a:r>
            <a:r>
              <a:rPr sz="1000" spc="47" dirty="0">
                <a:latin typeface="Arial"/>
                <a:cs typeface="Arial"/>
              </a:rPr>
              <a:t> </a:t>
            </a:r>
            <a:r>
              <a:rPr sz="1000" spc="-9" dirty="0">
                <a:latin typeface="Arial"/>
                <a:cs typeface="Arial"/>
              </a:rPr>
              <a:t>dapa</a:t>
            </a:r>
            <a:r>
              <a:rPr sz="1000" spc="0" dirty="0">
                <a:latin typeface="Arial"/>
                <a:cs typeface="Arial"/>
              </a:rPr>
              <a:t>t </a:t>
            </a:r>
            <a:r>
              <a:rPr sz="1000" spc="25" dirty="0">
                <a:latin typeface="Arial"/>
                <a:cs typeface="Arial"/>
              </a:rPr>
              <a:t>m</a:t>
            </a:r>
            <a:r>
              <a:rPr sz="1000" spc="-29" dirty="0">
                <a:latin typeface="Arial"/>
                <a:cs typeface="Arial"/>
              </a:rPr>
              <a:t>e</a:t>
            </a:r>
            <a:r>
              <a:rPr sz="1000" spc="25" dirty="0">
                <a:latin typeface="Arial"/>
                <a:cs typeface="Arial"/>
              </a:rPr>
              <a:t>m</a:t>
            </a:r>
            <a:r>
              <a:rPr sz="1000" spc="-9" dirty="0">
                <a:latin typeface="Arial"/>
                <a:cs typeface="Arial"/>
              </a:rPr>
              <a:t>be</a:t>
            </a:r>
            <a:r>
              <a:rPr sz="1000" spc="-25" dirty="0">
                <a:latin typeface="Arial"/>
                <a:cs typeface="Arial"/>
              </a:rPr>
              <a:t>r</a:t>
            </a:r>
            <a:r>
              <a:rPr sz="1000" spc="14" dirty="0">
                <a:latin typeface="Arial"/>
                <a:cs typeface="Arial"/>
              </a:rPr>
              <a:t>i</a:t>
            </a:r>
            <a:r>
              <a:rPr sz="1000" spc="0" dirty="0">
                <a:latin typeface="Arial"/>
                <a:cs typeface="Arial"/>
              </a:rPr>
              <a:t>k</a:t>
            </a:r>
            <a:r>
              <a:rPr sz="1000" spc="-9" dirty="0">
                <a:latin typeface="Arial"/>
                <a:cs typeface="Arial"/>
              </a:rPr>
              <a:t>a</a:t>
            </a:r>
            <a:r>
              <a:rPr sz="1000" spc="0" dirty="0">
                <a:latin typeface="Arial"/>
                <a:cs typeface="Arial"/>
              </a:rPr>
              <a:t>n</a:t>
            </a:r>
            <a:r>
              <a:rPr sz="1000" spc="7" dirty="0">
                <a:latin typeface="Arial"/>
                <a:cs typeface="Arial"/>
              </a:rPr>
              <a:t> </a:t>
            </a:r>
            <a:r>
              <a:rPr sz="1000" spc="14" dirty="0">
                <a:latin typeface="Arial"/>
                <a:cs typeface="Arial"/>
              </a:rPr>
              <a:t>i</a:t>
            </a:r>
            <a:r>
              <a:rPr sz="1000" spc="-29" dirty="0">
                <a:latin typeface="Arial"/>
                <a:cs typeface="Arial"/>
              </a:rPr>
              <a:t>n</a:t>
            </a:r>
            <a:r>
              <a:rPr sz="1000" spc="29" dirty="0">
                <a:latin typeface="Arial"/>
                <a:cs typeface="Arial"/>
              </a:rPr>
              <a:t>f</a:t>
            </a:r>
            <a:r>
              <a:rPr sz="1000" spc="-9" dirty="0">
                <a:latin typeface="Arial"/>
                <a:cs typeface="Arial"/>
              </a:rPr>
              <a:t>o</a:t>
            </a:r>
            <a:r>
              <a:rPr sz="1000" spc="-25" dirty="0">
                <a:latin typeface="Arial"/>
                <a:cs typeface="Arial"/>
              </a:rPr>
              <a:t>r</a:t>
            </a:r>
            <a:r>
              <a:rPr sz="1000" spc="25" dirty="0">
                <a:latin typeface="Arial"/>
                <a:cs typeface="Arial"/>
              </a:rPr>
              <a:t>m</a:t>
            </a:r>
            <a:r>
              <a:rPr sz="1000" spc="-9" dirty="0">
                <a:latin typeface="Arial"/>
                <a:cs typeface="Arial"/>
              </a:rPr>
              <a:t>a</a:t>
            </a:r>
            <a:r>
              <a:rPr sz="1000" spc="-25" dirty="0">
                <a:latin typeface="Arial"/>
                <a:cs typeface="Arial"/>
              </a:rPr>
              <a:t>s</a:t>
            </a:r>
            <a:r>
              <a:rPr sz="1000" spc="0" dirty="0">
                <a:latin typeface="Arial"/>
                <a:cs typeface="Arial"/>
              </a:rPr>
              <a:t>i</a:t>
            </a:r>
            <a:r>
              <a:rPr sz="1000" spc="34"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a:t>
            </a:r>
            <a:r>
              <a:rPr sz="1000" spc="32" dirty="0">
                <a:latin typeface="Arial"/>
                <a:cs typeface="Arial"/>
              </a:rPr>
              <a:t> </a:t>
            </a:r>
            <a:r>
              <a:rPr sz="1000" spc="-9" dirty="0">
                <a:latin typeface="Arial"/>
                <a:cs typeface="Arial"/>
              </a:rPr>
              <a:t>be</a:t>
            </a:r>
            <a:r>
              <a:rPr sz="1000" spc="0" dirty="0">
                <a:latin typeface="Arial"/>
                <a:cs typeface="Arial"/>
              </a:rPr>
              <a:t>rk</a:t>
            </a:r>
            <a:r>
              <a:rPr sz="1000" spc="4" dirty="0">
                <a:latin typeface="Arial"/>
                <a:cs typeface="Arial"/>
              </a:rPr>
              <a:t>u</a:t>
            </a:r>
            <a:r>
              <a:rPr sz="1000" spc="0" dirty="0">
                <a:latin typeface="Arial"/>
                <a:cs typeface="Arial"/>
              </a:rPr>
              <a:t>- </a:t>
            </a:r>
            <a:r>
              <a:rPr sz="1000" spc="-9" dirty="0">
                <a:latin typeface="Arial"/>
                <a:cs typeface="Arial"/>
              </a:rPr>
              <a:t>a</a:t>
            </a:r>
            <a:r>
              <a:rPr sz="1000" spc="14" dirty="0">
                <a:latin typeface="Arial"/>
                <a:cs typeface="Arial"/>
              </a:rPr>
              <a:t>l</a:t>
            </a:r>
            <a:r>
              <a:rPr sz="1000" spc="-9" dirty="0">
                <a:latin typeface="Arial"/>
                <a:cs typeface="Arial"/>
              </a:rPr>
              <a:t>i</a:t>
            </a:r>
            <a:r>
              <a:rPr sz="1000" spc="4" dirty="0">
                <a:latin typeface="Arial"/>
                <a:cs typeface="Arial"/>
              </a:rPr>
              <a:t>t</a:t>
            </a:r>
            <a:r>
              <a:rPr sz="1000" spc="-9" dirty="0">
                <a:latin typeface="Arial"/>
                <a:cs typeface="Arial"/>
              </a:rPr>
              <a:t>a</a:t>
            </a:r>
            <a:r>
              <a:rPr sz="1000" spc="0" dirty="0">
                <a:latin typeface="Arial"/>
                <a:cs typeface="Arial"/>
              </a:rPr>
              <a:t>s</a:t>
            </a:r>
            <a:r>
              <a:rPr sz="1000" spc="12" dirty="0">
                <a:latin typeface="Arial"/>
                <a:cs typeface="Arial"/>
              </a:rPr>
              <a:t> </a:t>
            </a:r>
            <a:r>
              <a:rPr sz="1000" spc="0" dirty="0">
                <a:latin typeface="Arial"/>
                <a:cs typeface="Arial"/>
              </a:rPr>
              <a:t>k</a:t>
            </a:r>
            <a:r>
              <a:rPr sz="1000" spc="-9" dirty="0">
                <a:latin typeface="Arial"/>
                <a:cs typeface="Arial"/>
              </a:rPr>
              <a:t>epad</a:t>
            </a:r>
            <a:r>
              <a:rPr sz="1000" spc="0" dirty="0">
                <a:latin typeface="Arial"/>
                <a:cs typeface="Arial"/>
              </a:rPr>
              <a:t>a</a:t>
            </a:r>
            <a:r>
              <a:rPr sz="1000" spc="49" dirty="0">
                <a:latin typeface="Arial"/>
                <a:cs typeface="Arial"/>
              </a:rPr>
              <a:t> </a:t>
            </a:r>
            <a:r>
              <a:rPr sz="1000" spc="-9" dirty="0">
                <a:latin typeface="Arial"/>
                <a:cs typeface="Arial"/>
              </a:rPr>
              <a:t>penga</a:t>
            </a:r>
            <a:r>
              <a:rPr sz="1000" spc="25" dirty="0">
                <a:latin typeface="Arial"/>
                <a:cs typeface="Arial"/>
              </a:rPr>
              <a:t>m</a:t>
            </a:r>
            <a:r>
              <a:rPr sz="1000" spc="-9" dirty="0">
                <a:latin typeface="Arial"/>
                <a:cs typeface="Arial"/>
              </a:rPr>
              <a:t>b</a:t>
            </a:r>
            <a:r>
              <a:rPr sz="1000" spc="14" dirty="0">
                <a:latin typeface="Arial"/>
                <a:cs typeface="Arial"/>
              </a:rPr>
              <a:t>i</a:t>
            </a:r>
            <a:r>
              <a:rPr sz="1000" spc="0" dirty="0">
                <a:latin typeface="Arial"/>
                <a:cs typeface="Arial"/>
              </a:rPr>
              <a:t>l</a:t>
            </a:r>
            <a:r>
              <a:rPr sz="1000" spc="49" dirty="0">
                <a:latin typeface="Arial"/>
                <a:cs typeface="Arial"/>
              </a:rPr>
              <a:t> </a:t>
            </a:r>
            <a:r>
              <a:rPr sz="1000" spc="0" dirty="0">
                <a:latin typeface="Arial"/>
                <a:cs typeface="Arial"/>
              </a:rPr>
              <a:t>k</a:t>
            </a:r>
            <a:r>
              <a:rPr sz="1000" spc="-9" dirty="0">
                <a:latin typeface="Arial"/>
                <a:cs typeface="Arial"/>
              </a:rPr>
              <a:t>epu</a:t>
            </a:r>
            <a:r>
              <a:rPr sz="1000" spc="4" dirty="0">
                <a:latin typeface="Arial"/>
                <a:cs typeface="Arial"/>
              </a:rPr>
              <a:t>t</a:t>
            </a:r>
            <a:r>
              <a:rPr sz="1000" spc="-9" dirty="0">
                <a:latin typeface="Arial"/>
                <a:cs typeface="Arial"/>
              </a:rPr>
              <a:t>u</a:t>
            </a:r>
            <a:r>
              <a:rPr sz="1000" spc="-25" dirty="0">
                <a:latin typeface="Arial"/>
                <a:cs typeface="Arial"/>
              </a:rPr>
              <a:t>s</a:t>
            </a:r>
            <a:r>
              <a:rPr sz="1000" spc="-9" dirty="0">
                <a:latin typeface="Arial"/>
                <a:cs typeface="Arial"/>
              </a:rPr>
              <a:t>a</a:t>
            </a:r>
            <a:r>
              <a:rPr sz="1000" spc="0" dirty="0">
                <a:latin typeface="Arial"/>
                <a:cs typeface="Arial"/>
              </a:rPr>
              <a:t>n</a:t>
            </a:r>
            <a:r>
              <a:rPr sz="1000" spc="37" dirty="0">
                <a:latin typeface="Arial"/>
                <a:cs typeface="Arial"/>
              </a:rPr>
              <a:t> </a:t>
            </a:r>
            <a:r>
              <a:rPr sz="1000" spc="0" dirty="0">
                <a:latin typeface="Arial"/>
                <a:cs typeface="Arial"/>
              </a:rPr>
              <a:t>s</a:t>
            </a:r>
            <a:r>
              <a:rPr sz="1000" spc="-9" dirty="0">
                <a:latin typeface="Arial"/>
                <a:cs typeface="Arial"/>
              </a:rPr>
              <a:t>e</a:t>
            </a:r>
            <a:r>
              <a:rPr sz="1000" spc="0" dirty="0">
                <a:latin typeface="Arial"/>
                <a:cs typeface="Arial"/>
              </a:rPr>
              <a:t>c</a:t>
            </a:r>
            <a:r>
              <a:rPr sz="1000" spc="-9" dirty="0">
                <a:latin typeface="Arial"/>
                <a:cs typeface="Arial"/>
              </a:rPr>
              <a:t>a</a:t>
            </a:r>
            <a:r>
              <a:rPr sz="1000" spc="0" dirty="0">
                <a:latin typeface="Arial"/>
                <a:cs typeface="Arial"/>
              </a:rPr>
              <a:t>ra</a:t>
            </a:r>
            <a:r>
              <a:rPr sz="1000" spc="24" dirty="0">
                <a:latin typeface="Arial"/>
                <a:cs typeface="Arial"/>
              </a:rPr>
              <a:t> </a:t>
            </a:r>
            <a:r>
              <a:rPr sz="1000" spc="-9" dirty="0">
                <a:latin typeface="Arial"/>
                <a:cs typeface="Arial"/>
              </a:rPr>
              <a:t>o</a:t>
            </a:r>
            <a:r>
              <a:rPr sz="1000" spc="4" dirty="0">
                <a:latin typeface="Arial"/>
                <a:cs typeface="Arial"/>
              </a:rPr>
              <a:t>t</a:t>
            </a:r>
            <a:r>
              <a:rPr sz="1000" spc="-9" dirty="0">
                <a:latin typeface="Arial"/>
                <a:cs typeface="Arial"/>
              </a:rPr>
              <a:t>o</a:t>
            </a:r>
            <a:r>
              <a:rPr sz="1000" spc="25" dirty="0">
                <a:latin typeface="Arial"/>
                <a:cs typeface="Arial"/>
              </a:rPr>
              <a:t>m</a:t>
            </a:r>
            <a:r>
              <a:rPr sz="1000" spc="-9" dirty="0">
                <a:latin typeface="Arial"/>
                <a:cs typeface="Arial"/>
              </a:rPr>
              <a:t>a</a:t>
            </a:r>
            <a:r>
              <a:rPr sz="1000" spc="4" dirty="0">
                <a:latin typeface="Arial"/>
                <a:cs typeface="Arial"/>
              </a:rPr>
              <a:t>t</a:t>
            </a:r>
            <a:r>
              <a:rPr sz="1000" spc="14" dirty="0">
                <a:latin typeface="Arial"/>
                <a:cs typeface="Arial"/>
              </a:rPr>
              <a:t>i</a:t>
            </a:r>
            <a:r>
              <a:rPr sz="1000" spc="0" dirty="0">
                <a:latin typeface="Arial"/>
                <a:cs typeface="Arial"/>
              </a:rPr>
              <a:t>s m</a:t>
            </a:r>
            <a:r>
              <a:rPr sz="1000" spc="-9" dirty="0">
                <a:latin typeface="Arial"/>
                <a:cs typeface="Arial"/>
              </a:rPr>
              <a:t>a</a:t>
            </a:r>
            <a:r>
              <a:rPr sz="1000" spc="0" dirty="0">
                <a:latin typeface="Arial"/>
                <a:cs typeface="Arial"/>
              </a:rPr>
              <a:t>ka</a:t>
            </a:r>
            <a:r>
              <a:rPr sz="1000" spc="24" dirty="0">
                <a:latin typeface="Arial"/>
                <a:cs typeface="Arial"/>
              </a:rPr>
              <a:t> </a:t>
            </a:r>
            <a:r>
              <a:rPr sz="1000" spc="-25" dirty="0">
                <a:latin typeface="Arial"/>
                <a:cs typeface="Arial"/>
              </a:rPr>
              <a:t>s</a:t>
            </a:r>
            <a:r>
              <a:rPr sz="1000" spc="14" dirty="0">
                <a:latin typeface="Arial"/>
                <a:cs typeface="Arial"/>
              </a:rPr>
              <a:t>u</a:t>
            </a:r>
            <a:r>
              <a:rPr sz="1000" spc="-9" dirty="0">
                <a:latin typeface="Arial"/>
                <a:cs typeface="Arial"/>
              </a:rPr>
              <a:t>a</a:t>
            </a:r>
            <a:r>
              <a:rPr sz="1000" spc="4" dirty="0">
                <a:latin typeface="Arial"/>
                <a:cs typeface="Arial"/>
              </a:rPr>
              <a:t>t</a:t>
            </a:r>
            <a:r>
              <a:rPr sz="1000" spc="0" dirty="0">
                <a:latin typeface="Arial"/>
                <a:cs typeface="Arial"/>
              </a:rPr>
              <a:t>u</a:t>
            </a:r>
            <a:r>
              <a:rPr sz="1000" spc="32" dirty="0">
                <a:latin typeface="Arial"/>
                <a:cs typeface="Arial"/>
              </a:rPr>
              <a:t> </a:t>
            </a:r>
            <a:r>
              <a:rPr sz="1000" spc="-9" dirty="0">
                <a:latin typeface="Arial"/>
                <a:cs typeface="Arial"/>
              </a:rPr>
              <a:t>o</a:t>
            </a:r>
            <a:r>
              <a:rPr sz="1000" spc="0" dirty="0">
                <a:latin typeface="Arial"/>
                <a:cs typeface="Arial"/>
              </a:rPr>
              <a:t>r</a:t>
            </a:r>
            <a:r>
              <a:rPr sz="1000" spc="-9" dirty="0">
                <a:latin typeface="Arial"/>
                <a:cs typeface="Arial"/>
              </a:rPr>
              <a:t>gan</a:t>
            </a:r>
            <a:r>
              <a:rPr sz="1000" spc="14" dirty="0">
                <a:latin typeface="Arial"/>
                <a:cs typeface="Arial"/>
              </a:rPr>
              <a:t>i</a:t>
            </a:r>
            <a:r>
              <a:rPr sz="1000" spc="-25" dirty="0">
                <a:latin typeface="Arial"/>
                <a:cs typeface="Arial"/>
              </a:rPr>
              <a:t>s</a:t>
            </a:r>
            <a:r>
              <a:rPr sz="1000" spc="14" dirty="0">
                <a:latin typeface="Arial"/>
                <a:cs typeface="Arial"/>
              </a:rPr>
              <a:t>a</a:t>
            </a:r>
            <a:r>
              <a:rPr sz="1000" spc="-25" dirty="0">
                <a:latin typeface="Arial"/>
                <a:cs typeface="Arial"/>
              </a:rPr>
              <a:t>s</a:t>
            </a:r>
            <a:r>
              <a:rPr sz="1000" spc="0" dirty="0">
                <a:latin typeface="Arial"/>
                <a:cs typeface="Arial"/>
              </a:rPr>
              <a:t>i</a:t>
            </a:r>
            <a:r>
              <a:rPr sz="1000" spc="49" dirty="0">
                <a:latin typeface="Arial"/>
                <a:cs typeface="Arial"/>
              </a:rPr>
              <a:t> </a:t>
            </a:r>
            <a:r>
              <a:rPr sz="1000" spc="-9" dirty="0">
                <a:latin typeface="Arial"/>
                <a:cs typeface="Arial"/>
              </a:rPr>
              <a:t>ha</a:t>
            </a:r>
            <a:r>
              <a:rPr sz="1000" spc="0" dirty="0">
                <a:latin typeface="Arial"/>
                <a:cs typeface="Arial"/>
              </a:rPr>
              <a:t>r</a:t>
            </a:r>
            <a:r>
              <a:rPr sz="1000" spc="14" dirty="0">
                <a:latin typeface="Arial"/>
                <a:cs typeface="Arial"/>
              </a:rPr>
              <a:t>u</a:t>
            </a:r>
            <a:r>
              <a:rPr sz="1000" spc="0" dirty="0">
                <a:latin typeface="Arial"/>
                <a:cs typeface="Arial"/>
              </a:rPr>
              <a:t>s</a:t>
            </a:r>
            <a:r>
              <a:rPr sz="1000" spc="9" dirty="0">
                <a:latin typeface="Arial"/>
                <a:cs typeface="Arial"/>
              </a:rPr>
              <a:t> </a:t>
            </a:r>
            <a:r>
              <a:rPr sz="1000" spc="25" dirty="0">
                <a:latin typeface="Arial"/>
                <a:cs typeface="Arial"/>
              </a:rPr>
              <a:t>m</a:t>
            </a:r>
            <a:r>
              <a:rPr sz="1000" spc="-9" dirty="0">
                <a:latin typeface="Arial"/>
                <a:cs typeface="Arial"/>
              </a:rPr>
              <a:t>en</a:t>
            </a:r>
            <a:r>
              <a:rPr sz="1000" spc="0" dirty="0">
                <a:latin typeface="Arial"/>
                <a:cs typeface="Arial"/>
              </a:rPr>
              <a:t>g- </a:t>
            </a:r>
            <a:r>
              <a:rPr sz="1000" spc="-9" dirty="0">
                <a:latin typeface="Arial"/>
                <a:cs typeface="Arial"/>
              </a:rPr>
              <a:t>guna</a:t>
            </a:r>
            <a:r>
              <a:rPr sz="1000" spc="0" dirty="0">
                <a:latin typeface="Arial"/>
                <a:cs typeface="Arial"/>
              </a:rPr>
              <a:t>k</a:t>
            </a:r>
            <a:r>
              <a:rPr sz="1000" spc="-9" dirty="0">
                <a:latin typeface="Arial"/>
                <a:cs typeface="Arial"/>
              </a:rPr>
              <a:t>a</a:t>
            </a:r>
            <a:r>
              <a:rPr sz="1000" spc="0" dirty="0">
                <a:latin typeface="Arial"/>
                <a:cs typeface="Arial"/>
              </a:rPr>
              <a:t>n </a:t>
            </a:r>
            <a:r>
              <a:rPr sz="1000" spc="4" dirty="0">
                <a:latin typeface="Arial"/>
                <a:cs typeface="Arial"/>
              </a:rPr>
              <a:t>t</a:t>
            </a:r>
            <a:r>
              <a:rPr sz="1000" spc="-9" dirty="0">
                <a:latin typeface="Arial"/>
                <a:cs typeface="Arial"/>
              </a:rPr>
              <a:t>e</a:t>
            </a:r>
            <a:r>
              <a:rPr sz="1000" spc="0" dirty="0">
                <a:latin typeface="Arial"/>
                <a:cs typeface="Arial"/>
              </a:rPr>
              <a:t>k</a:t>
            </a:r>
            <a:r>
              <a:rPr sz="1000" spc="-9" dirty="0">
                <a:latin typeface="Arial"/>
                <a:cs typeface="Arial"/>
              </a:rPr>
              <a:t>no</a:t>
            </a:r>
            <a:r>
              <a:rPr sz="1000" spc="14" dirty="0">
                <a:latin typeface="Arial"/>
                <a:cs typeface="Arial"/>
              </a:rPr>
              <a:t>l</a:t>
            </a:r>
            <a:r>
              <a:rPr sz="1000" spc="-9" dirty="0">
                <a:latin typeface="Arial"/>
                <a:cs typeface="Arial"/>
              </a:rPr>
              <a:t>og</a:t>
            </a:r>
            <a:r>
              <a:rPr sz="1000" spc="0" dirty="0">
                <a:latin typeface="Arial"/>
                <a:cs typeface="Arial"/>
              </a:rPr>
              <a:t>i</a:t>
            </a:r>
            <a:r>
              <a:rPr sz="1000" spc="2" dirty="0">
                <a:latin typeface="Arial"/>
                <a:cs typeface="Arial"/>
              </a:rPr>
              <a:t> </a:t>
            </a:r>
            <a:r>
              <a:rPr sz="1000" spc="14" dirty="0">
                <a:latin typeface="Arial"/>
                <a:cs typeface="Arial"/>
              </a:rPr>
              <a:t>i</a:t>
            </a:r>
            <a:r>
              <a:rPr sz="1000" spc="-29" dirty="0">
                <a:latin typeface="Arial"/>
                <a:cs typeface="Arial"/>
              </a:rPr>
              <a:t>n</a:t>
            </a:r>
            <a:r>
              <a:rPr sz="1000" spc="29" dirty="0">
                <a:latin typeface="Arial"/>
                <a:cs typeface="Arial"/>
              </a:rPr>
              <a:t>f</a:t>
            </a:r>
            <a:r>
              <a:rPr sz="1000" spc="-9" dirty="0">
                <a:latin typeface="Arial"/>
                <a:cs typeface="Arial"/>
              </a:rPr>
              <a:t>o</a:t>
            </a:r>
            <a:r>
              <a:rPr sz="1000" spc="-25" dirty="0">
                <a:latin typeface="Arial"/>
                <a:cs typeface="Arial"/>
              </a:rPr>
              <a:t>r</a:t>
            </a:r>
            <a:r>
              <a:rPr sz="1000" spc="25" dirty="0">
                <a:latin typeface="Arial"/>
                <a:cs typeface="Arial"/>
              </a:rPr>
              <a:t>m</a:t>
            </a:r>
            <a:r>
              <a:rPr sz="1000" spc="-9" dirty="0">
                <a:latin typeface="Arial"/>
                <a:cs typeface="Arial"/>
              </a:rPr>
              <a:t>a</a:t>
            </a:r>
            <a:r>
              <a:rPr sz="1000" spc="-25" dirty="0">
                <a:latin typeface="Arial"/>
                <a:cs typeface="Arial"/>
              </a:rPr>
              <a:t>s</a:t>
            </a:r>
            <a:r>
              <a:rPr sz="1000" spc="0" dirty="0">
                <a:latin typeface="Arial"/>
                <a:cs typeface="Arial"/>
              </a:rPr>
              <a:t>i</a:t>
            </a:r>
            <a:r>
              <a:rPr sz="1000" spc="2" dirty="0">
                <a:latin typeface="Arial"/>
                <a:cs typeface="Arial"/>
              </a:rPr>
              <a:t> </a:t>
            </a:r>
            <a:r>
              <a:rPr sz="1000" spc="-9" dirty="0">
                <a:latin typeface="Arial"/>
                <a:cs typeface="Arial"/>
              </a:rPr>
              <a:t>denga</a:t>
            </a:r>
            <a:r>
              <a:rPr sz="1000" spc="0" dirty="0">
                <a:latin typeface="Arial"/>
                <a:cs typeface="Arial"/>
              </a:rPr>
              <a:t>n c</a:t>
            </a:r>
            <a:r>
              <a:rPr sz="1000" spc="-9" dirty="0">
                <a:latin typeface="Arial"/>
                <a:cs typeface="Arial"/>
              </a:rPr>
              <a:t>a</a:t>
            </a:r>
            <a:r>
              <a:rPr sz="1000" spc="0" dirty="0">
                <a:latin typeface="Arial"/>
                <a:cs typeface="Arial"/>
              </a:rPr>
              <a:t>ra y</a:t>
            </a:r>
            <a:r>
              <a:rPr sz="1000" spc="-9" dirty="0">
                <a:latin typeface="Arial"/>
                <a:cs typeface="Arial"/>
              </a:rPr>
              <a:t>an</a:t>
            </a:r>
            <a:r>
              <a:rPr sz="1000" spc="0" dirty="0">
                <a:latin typeface="Arial"/>
                <a:cs typeface="Arial"/>
              </a:rPr>
              <a:t>g </a:t>
            </a:r>
            <a:r>
              <a:rPr sz="1000" spc="-9" dirty="0">
                <a:latin typeface="Arial"/>
                <a:cs typeface="Arial"/>
              </a:rPr>
              <a:t>pal</a:t>
            </a:r>
            <a:r>
              <a:rPr sz="1000" spc="14" dirty="0">
                <a:latin typeface="Arial"/>
                <a:cs typeface="Arial"/>
              </a:rPr>
              <a:t>i</a:t>
            </a:r>
            <a:r>
              <a:rPr sz="1000" spc="-9" dirty="0">
                <a:latin typeface="Arial"/>
                <a:cs typeface="Arial"/>
              </a:rPr>
              <a:t>n</a:t>
            </a:r>
            <a:r>
              <a:rPr sz="1000" spc="0" dirty="0">
                <a:latin typeface="Arial"/>
                <a:cs typeface="Arial"/>
              </a:rPr>
              <a:t>g </a:t>
            </a:r>
            <a:r>
              <a:rPr sz="1000" spc="-29" dirty="0">
                <a:latin typeface="Arial"/>
                <a:cs typeface="Arial"/>
              </a:rPr>
              <a:t>b</a:t>
            </a:r>
            <a:r>
              <a:rPr sz="1000" spc="-9" dirty="0">
                <a:latin typeface="Arial"/>
                <a:cs typeface="Arial"/>
              </a:rPr>
              <a:t>a</a:t>
            </a:r>
            <a:r>
              <a:rPr sz="1000" spc="14" dirty="0">
                <a:latin typeface="Arial"/>
                <a:cs typeface="Arial"/>
              </a:rPr>
              <a:t>i</a:t>
            </a:r>
            <a:r>
              <a:rPr sz="1000" spc="0" dirty="0">
                <a:latin typeface="Arial"/>
                <a:cs typeface="Arial"/>
              </a:rPr>
              <a:t>k.</a:t>
            </a:r>
            <a:endParaRPr sz="1000">
              <a:latin typeface="Arial"/>
              <a:cs typeface="Arial"/>
            </a:endParaRPr>
          </a:p>
          <a:p>
            <a:pPr marL="12700" indent="246887" algn="just">
              <a:lnSpc>
                <a:spcPct val="95729"/>
              </a:lnSpc>
            </a:pPr>
            <a:r>
              <a:rPr sz="1000" spc="-1" dirty="0">
                <a:latin typeface="Arial"/>
                <a:cs typeface="Arial"/>
              </a:rPr>
              <a:t>Teknologi informasi memiliki banyak peran di berbagai organisasi. Semua organisasi memiliki tujuan dan sasaran yang harus di capai.Bagi setiap organisasi agar sukses se- mua unit bisnisnya atau departemennya harus dapat bekerja sama dalam mencapai tu- juan organisasi.Akan tetapi, setiap departemen atau fungsi bisnis memiliki tujuan dan prosedurnya sendiri sehingga tujuan masing-masing departemen tersebut satu sama lain sering kali melahirkan suatu konflik yang berisiko tidak harmonisnya organisasi dan su- litnya membangun sistem informasi manajemen.</a:t>
            </a:r>
            <a:endParaRPr sz="1000">
              <a:latin typeface="Arial"/>
              <a:cs typeface="Arial"/>
            </a:endParaRPr>
          </a:p>
          <a:p>
            <a:pPr marL="12700" marR="5" indent="179832" algn="just">
              <a:lnSpc>
                <a:spcPct val="96016"/>
              </a:lnSpc>
            </a:pPr>
            <a:r>
              <a:rPr sz="1000" spc="0" dirty="0">
                <a:latin typeface="Arial"/>
                <a:cs typeface="Arial"/>
              </a:rPr>
              <a:t>Kemampuan mengintegrasikan unit-unit organisasi dan memecahkan konflik yang ter- jadi antar unit organisasi merupakan salah satu kunci sukses suatu organisasi. Tekno- logi informasi memiliki banyak andil dalam mengintegrasikan organisasi ini melalui pe- nerapan </a:t>
            </a:r>
            <a:r>
              <a:rPr sz="1000" i="1" spc="0" dirty="0">
                <a:latin typeface="Arial"/>
                <a:cs typeface="Arial"/>
              </a:rPr>
              <a:t>enterprise resaurce planning</a:t>
            </a:r>
            <a:r>
              <a:rPr sz="1000" spc="0" dirty="0">
                <a:latin typeface="Arial"/>
                <a:cs typeface="Arial"/>
              </a:rPr>
              <a:t>. Akan tetapi perlu diingat bahwa integrasi pertama dan utama yang harus terjadi adalah inegrasi pada unsur manusianya, ERP hanya tool yang dapat membantu meningkatkan kualitas integrasi tersebut.</a:t>
            </a:r>
            <a:endParaRPr sz="1000">
              <a:latin typeface="Arial"/>
              <a:cs typeface="Arial"/>
            </a:endParaRPr>
          </a:p>
        </p:txBody>
      </p:sp>
      <p:sp>
        <p:nvSpPr>
          <p:cNvPr id="13" name="object 13"/>
          <p:cNvSpPr txBox="1"/>
          <p:nvPr/>
        </p:nvSpPr>
        <p:spPr>
          <a:xfrm>
            <a:off x="2346960" y="1788160"/>
            <a:ext cx="96265" cy="80517"/>
          </a:xfrm>
          <a:prstGeom prst="rect">
            <a:avLst/>
          </a:prstGeom>
        </p:spPr>
        <p:txBody>
          <a:bodyPr wrap="square" lIns="0" tIns="4317" rIns="0" bIns="0" rtlCol="0">
            <a:noAutofit/>
          </a:bodyPr>
          <a:lstStyle/>
          <a:p>
            <a:pPr marL="25400">
              <a:lnSpc>
                <a:spcPts val="600"/>
              </a:lnSpc>
            </a:pPr>
            <a:endParaRPr sz="600"/>
          </a:p>
        </p:txBody>
      </p:sp>
      <p:sp>
        <p:nvSpPr>
          <p:cNvPr id="12" name="object 12"/>
          <p:cNvSpPr txBox="1"/>
          <p:nvPr/>
        </p:nvSpPr>
        <p:spPr>
          <a:xfrm>
            <a:off x="2346960" y="1868677"/>
            <a:ext cx="96265" cy="266192"/>
          </a:xfrm>
          <a:prstGeom prst="rect">
            <a:avLst/>
          </a:prstGeom>
        </p:spPr>
        <p:txBody>
          <a:bodyPr wrap="square" lIns="0" tIns="0" rIns="0" bIns="0" rtlCol="0">
            <a:noAutofit/>
          </a:bodyPr>
          <a:lstStyle/>
          <a:p>
            <a:pPr marL="25400">
              <a:lnSpc>
                <a:spcPts val="1000"/>
              </a:lnSpc>
            </a:pPr>
            <a:endParaRPr sz="1000"/>
          </a:p>
        </p:txBody>
      </p:sp>
      <p:sp>
        <p:nvSpPr>
          <p:cNvPr id="11" name="object 11"/>
          <p:cNvSpPr txBox="1"/>
          <p:nvPr/>
        </p:nvSpPr>
        <p:spPr>
          <a:xfrm>
            <a:off x="1217409" y="1788159"/>
            <a:ext cx="96405" cy="346710"/>
          </a:xfrm>
          <a:prstGeom prst="rect">
            <a:avLst/>
          </a:prstGeom>
        </p:spPr>
        <p:txBody>
          <a:bodyPr wrap="square" lIns="0" tIns="0" rIns="0" bIns="0" rtlCol="0">
            <a:noAutofit/>
          </a:bodyPr>
          <a:lstStyle/>
          <a:p>
            <a:pPr marL="25400">
              <a:lnSpc>
                <a:spcPts val="1000"/>
              </a:lnSpc>
            </a:pPr>
            <a:endParaRPr sz="1000"/>
          </a:p>
        </p:txBody>
      </p:sp>
      <p:sp>
        <p:nvSpPr>
          <p:cNvPr id="10" name="object 10"/>
          <p:cNvSpPr txBox="1"/>
          <p:nvPr/>
        </p:nvSpPr>
        <p:spPr>
          <a:xfrm>
            <a:off x="1848358" y="1274445"/>
            <a:ext cx="49275" cy="81534"/>
          </a:xfrm>
          <a:prstGeom prst="rect">
            <a:avLst/>
          </a:prstGeom>
        </p:spPr>
        <p:txBody>
          <a:bodyPr wrap="square" lIns="0" tIns="5334" rIns="0" bIns="0" rtlCol="0">
            <a:noAutofit/>
          </a:bodyPr>
          <a:lstStyle/>
          <a:p>
            <a:pPr marL="25400">
              <a:lnSpc>
                <a:spcPts val="600"/>
              </a:lnSpc>
            </a:pPr>
            <a:endParaRPr sz="600"/>
          </a:p>
        </p:txBody>
      </p:sp>
      <p:sp>
        <p:nvSpPr>
          <p:cNvPr id="9" name="object 9"/>
          <p:cNvSpPr txBox="1"/>
          <p:nvPr/>
        </p:nvSpPr>
        <p:spPr>
          <a:xfrm>
            <a:off x="1848358" y="1355979"/>
            <a:ext cx="49275" cy="269748"/>
          </a:xfrm>
          <a:prstGeom prst="rect">
            <a:avLst/>
          </a:prstGeom>
        </p:spPr>
        <p:txBody>
          <a:bodyPr wrap="square" lIns="0" tIns="0" rIns="0" bIns="0" rtlCol="0">
            <a:noAutofit/>
          </a:bodyPr>
          <a:lstStyle/>
          <a:p>
            <a:pPr marL="25400">
              <a:lnSpc>
                <a:spcPts val="1000"/>
              </a:lnSpc>
            </a:pPr>
            <a:endParaRPr sz="1000"/>
          </a:p>
        </p:txBody>
      </p:sp>
      <p:sp>
        <p:nvSpPr>
          <p:cNvPr id="8" name="object 8"/>
          <p:cNvSpPr txBox="1"/>
          <p:nvPr/>
        </p:nvSpPr>
        <p:spPr>
          <a:xfrm>
            <a:off x="833755" y="1274444"/>
            <a:ext cx="146977" cy="74930"/>
          </a:xfrm>
          <a:prstGeom prst="rect">
            <a:avLst/>
          </a:prstGeom>
        </p:spPr>
        <p:txBody>
          <a:bodyPr wrap="square" lIns="0" tIns="5080" rIns="0" bIns="0" rtlCol="0">
            <a:noAutofit/>
          </a:bodyPr>
          <a:lstStyle/>
          <a:p>
            <a:pPr marL="25400">
              <a:lnSpc>
                <a:spcPts val="550"/>
              </a:lnSpc>
            </a:pPr>
            <a:endParaRPr sz="550"/>
          </a:p>
        </p:txBody>
      </p:sp>
      <p:sp>
        <p:nvSpPr>
          <p:cNvPr id="7" name="object 7"/>
          <p:cNvSpPr txBox="1"/>
          <p:nvPr/>
        </p:nvSpPr>
        <p:spPr>
          <a:xfrm>
            <a:off x="833755" y="1349374"/>
            <a:ext cx="54965" cy="55880"/>
          </a:xfrm>
          <a:prstGeom prst="rect">
            <a:avLst/>
          </a:prstGeom>
        </p:spPr>
        <p:txBody>
          <a:bodyPr wrap="square" lIns="0" tIns="0" rIns="0" bIns="0" rtlCol="0">
            <a:noAutofit/>
          </a:bodyPr>
          <a:lstStyle/>
          <a:p>
            <a:endParaRPr/>
          </a:p>
        </p:txBody>
      </p:sp>
      <p:sp>
        <p:nvSpPr>
          <p:cNvPr id="6" name="object 6"/>
          <p:cNvSpPr txBox="1"/>
          <p:nvPr/>
        </p:nvSpPr>
        <p:spPr>
          <a:xfrm>
            <a:off x="888720" y="1349374"/>
            <a:ext cx="92011" cy="55880"/>
          </a:xfrm>
          <a:prstGeom prst="rect">
            <a:avLst/>
          </a:prstGeom>
        </p:spPr>
        <p:txBody>
          <a:bodyPr wrap="square" lIns="0" tIns="0" rIns="0" bIns="0" rtlCol="0">
            <a:noAutofit/>
          </a:bodyPr>
          <a:lstStyle/>
          <a:p>
            <a:endParaRPr/>
          </a:p>
        </p:txBody>
      </p:sp>
      <p:sp>
        <p:nvSpPr>
          <p:cNvPr id="5" name="object 5"/>
          <p:cNvSpPr txBox="1"/>
          <p:nvPr/>
        </p:nvSpPr>
        <p:spPr>
          <a:xfrm>
            <a:off x="833755" y="1405254"/>
            <a:ext cx="140347" cy="71627"/>
          </a:xfrm>
          <a:prstGeom prst="rect">
            <a:avLst/>
          </a:prstGeom>
        </p:spPr>
        <p:txBody>
          <a:bodyPr wrap="square" lIns="0" tIns="1777" rIns="0" bIns="0" rtlCol="0">
            <a:noAutofit/>
          </a:bodyPr>
          <a:lstStyle/>
          <a:p>
            <a:pPr marL="25400">
              <a:lnSpc>
                <a:spcPts val="550"/>
              </a:lnSpc>
            </a:pPr>
            <a:endParaRPr sz="550"/>
          </a:p>
        </p:txBody>
      </p:sp>
      <p:sp>
        <p:nvSpPr>
          <p:cNvPr id="4" name="object 4"/>
          <p:cNvSpPr txBox="1"/>
          <p:nvPr/>
        </p:nvSpPr>
        <p:spPr>
          <a:xfrm>
            <a:off x="833755" y="1476882"/>
            <a:ext cx="54965" cy="69215"/>
          </a:xfrm>
          <a:prstGeom prst="rect">
            <a:avLst/>
          </a:prstGeom>
        </p:spPr>
        <p:txBody>
          <a:bodyPr wrap="square" lIns="0" tIns="5715" rIns="0" bIns="0" rtlCol="0">
            <a:noAutofit/>
          </a:bodyPr>
          <a:lstStyle/>
          <a:p>
            <a:pPr marL="25400">
              <a:lnSpc>
                <a:spcPts val="500"/>
              </a:lnSpc>
            </a:pPr>
            <a:endParaRPr sz="500"/>
          </a:p>
        </p:txBody>
      </p:sp>
      <p:sp>
        <p:nvSpPr>
          <p:cNvPr id="3" name="object 3"/>
          <p:cNvSpPr txBox="1"/>
          <p:nvPr/>
        </p:nvSpPr>
        <p:spPr>
          <a:xfrm>
            <a:off x="888720" y="1476882"/>
            <a:ext cx="85382" cy="69215"/>
          </a:xfrm>
          <a:prstGeom prst="rect">
            <a:avLst/>
          </a:prstGeom>
        </p:spPr>
        <p:txBody>
          <a:bodyPr wrap="square" lIns="0" tIns="5715" rIns="0" bIns="0" rtlCol="0">
            <a:noAutofit/>
          </a:bodyPr>
          <a:lstStyle/>
          <a:p>
            <a:pPr marL="25400">
              <a:lnSpc>
                <a:spcPts val="500"/>
              </a:lnSpc>
            </a:pPr>
            <a:endParaRPr sz="500"/>
          </a:p>
        </p:txBody>
      </p:sp>
      <p:sp>
        <p:nvSpPr>
          <p:cNvPr id="2" name="object 2"/>
          <p:cNvSpPr txBox="1"/>
          <p:nvPr/>
        </p:nvSpPr>
        <p:spPr>
          <a:xfrm>
            <a:off x="833755" y="1546098"/>
            <a:ext cx="149669" cy="79628"/>
          </a:xfrm>
          <a:prstGeom prst="rect">
            <a:avLst/>
          </a:prstGeom>
        </p:spPr>
        <p:txBody>
          <a:bodyPr wrap="square" lIns="0" tIns="3428" rIns="0" bIns="0" rtlCol="0">
            <a:noAutofit/>
          </a:bodyPr>
          <a:lstStyle/>
          <a:p>
            <a:pPr marL="25400">
              <a:lnSpc>
                <a:spcPts val="600"/>
              </a:lnSpc>
            </a:pPr>
            <a:endParaRPr sz="6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object 18"/>
          <p:cNvSpPr/>
          <p:nvPr/>
        </p:nvSpPr>
        <p:spPr>
          <a:xfrm>
            <a:off x="3169285" y="4798059"/>
            <a:ext cx="2538094" cy="1706245"/>
          </a:xfrm>
          <a:prstGeom prst="rect">
            <a:avLst/>
          </a:prstGeom>
          <a:blipFill>
            <a:blip r:embed="rId2" cstate="print"/>
            <a:stretch>
              <a:fillRect/>
            </a:stretch>
          </a:blipFill>
        </p:spPr>
        <p:txBody>
          <a:bodyPr wrap="square" lIns="0" tIns="0" rIns="0" bIns="0" rtlCol="0">
            <a:noAutofit/>
          </a:bodyPr>
          <a:lstStyle/>
          <a:p>
            <a:endParaRPr/>
          </a:p>
        </p:txBody>
      </p:sp>
      <p:sp>
        <p:nvSpPr>
          <p:cNvPr id="19" name="object 19"/>
          <p:cNvSpPr/>
          <p:nvPr/>
        </p:nvSpPr>
        <p:spPr>
          <a:xfrm>
            <a:off x="2035810" y="6217284"/>
            <a:ext cx="3771900" cy="342900"/>
          </a:xfrm>
          <a:custGeom>
            <a:avLst/>
            <a:gdLst/>
            <a:ahLst/>
            <a:cxnLst/>
            <a:rect l="l" t="t" r="r" b="b"/>
            <a:pathLst>
              <a:path w="3771900" h="342900">
                <a:moveTo>
                  <a:pt x="0" y="342900"/>
                </a:moveTo>
                <a:lnTo>
                  <a:pt x="3771900" y="342900"/>
                </a:lnTo>
                <a:lnTo>
                  <a:pt x="3771900" y="0"/>
                </a:lnTo>
                <a:lnTo>
                  <a:pt x="0" y="0"/>
                </a:lnTo>
                <a:lnTo>
                  <a:pt x="0" y="342900"/>
                </a:lnTo>
                <a:close/>
              </a:path>
            </a:pathLst>
          </a:custGeom>
          <a:solidFill>
            <a:srgbClr val="FFFFFF"/>
          </a:solidFill>
        </p:spPr>
        <p:txBody>
          <a:bodyPr wrap="square" lIns="0" tIns="0" rIns="0" bIns="0" rtlCol="0">
            <a:noAutofit/>
          </a:bodyPr>
          <a:lstStyle/>
          <a:p>
            <a:endParaRPr/>
          </a:p>
        </p:txBody>
      </p:sp>
      <p:sp>
        <p:nvSpPr>
          <p:cNvPr id="20" name="object 20"/>
          <p:cNvSpPr/>
          <p:nvPr/>
        </p:nvSpPr>
        <p:spPr>
          <a:xfrm>
            <a:off x="3178810" y="3245484"/>
            <a:ext cx="2510790" cy="1706245"/>
          </a:xfrm>
          <a:prstGeom prst="rect">
            <a:avLst/>
          </a:prstGeom>
          <a:blipFill>
            <a:blip r:embed="rId3" cstate="print"/>
            <a:stretch>
              <a:fillRect/>
            </a:stretch>
          </a:blipFill>
        </p:spPr>
        <p:txBody>
          <a:bodyPr wrap="square" lIns="0" tIns="0" rIns="0" bIns="0" rtlCol="0">
            <a:noAutofit/>
          </a:bodyPr>
          <a:lstStyle/>
          <a:p>
            <a:endParaRPr/>
          </a:p>
        </p:txBody>
      </p:sp>
      <p:sp>
        <p:nvSpPr>
          <p:cNvPr id="21" name="object 21"/>
          <p:cNvSpPr/>
          <p:nvPr/>
        </p:nvSpPr>
        <p:spPr>
          <a:xfrm>
            <a:off x="1121410" y="3245485"/>
            <a:ext cx="1979929" cy="1704975"/>
          </a:xfrm>
          <a:prstGeom prst="rect">
            <a:avLst/>
          </a:prstGeom>
          <a:blipFill>
            <a:blip r:embed="rId4" cstate="print"/>
            <a:stretch>
              <a:fillRect/>
            </a:stretch>
          </a:blipFill>
        </p:spPr>
        <p:txBody>
          <a:bodyPr wrap="square" lIns="0" tIns="0" rIns="0" bIns="0" rtlCol="0">
            <a:noAutofit/>
          </a:bodyPr>
          <a:lstStyle/>
          <a:p>
            <a:endParaRPr/>
          </a:p>
        </p:txBody>
      </p:sp>
      <p:sp>
        <p:nvSpPr>
          <p:cNvPr id="22" name="object 22"/>
          <p:cNvSpPr/>
          <p:nvPr/>
        </p:nvSpPr>
        <p:spPr>
          <a:xfrm>
            <a:off x="1007110" y="4664710"/>
            <a:ext cx="4800600" cy="342900"/>
          </a:xfrm>
          <a:custGeom>
            <a:avLst/>
            <a:gdLst/>
            <a:ahLst/>
            <a:cxnLst/>
            <a:rect l="l" t="t" r="r" b="b"/>
            <a:pathLst>
              <a:path w="4800600" h="342900">
                <a:moveTo>
                  <a:pt x="0" y="342900"/>
                </a:moveTo>
                <a:lnTo>
                  <a:pt x="4800600" y="342900"/>
                </a:lnTo>
                <a:lnTo>
                  <a:pt x="4800600" y="0"/>
                </a:lnTo>
                <a:lnTo>
                  <a:pt x="0" y="0"/>
                </a:lnTo>
                <a:lnTo>
                  <a:pt x="0" y="342900"/>
                </a:lnTo>
                <a:close/>
              </a:path>
            </a:pathLst>
          </a:custGeom>
          <a:solidFill>
            <a:srgbClr val="FFFFFF"/>
          </a:solidFill>
        </p:spPr>
        <p:txBody>
          <a:bodyPr wrap="square" lIns="0" tIns="0" rIns="0" bIns="0" rtlCol="0">
            <a:noAutofit/>
          </a:bodyPr>
          <a:lstStyle/>
          <a:p>
            <a:endParaRPr/>
          </a:p>
        </p:txBody>
      </p:sp>
      <p:sp>
        <p:nvSpPr>
          <p:cNvPr id="23" name="object 23"/>
          <p:cNvSpPr/>
          <p:nvPr/>
        </p:nvSpPr>
        <p:spPr>
          <a:xfrm>
            <a:off x="1121410" y="4798059"/>
            <a:ext cx="1979929" cy="1419225"/>
          </a:xfrm>
          <a:prstGeom prst="rect">
            <a:avLst/>
          </a:prstGeom>
          <a:blipFill>
            <a:blip r:embed="rId5" cstate="print"/>
            <a:stretch>
              <a:fillRect/>
            </a:stretch>
          </a:blipFill>
        </p:spPr>
        <p:txBody>
          <a:bodyPr wrap="square" lIns="0" tIns="0" rIns="0" bIns="0" rtlCol="0">
            <a:noAutofit/>
          </a:bodyPr>
          <a:lstStyle/>
          <a:p>
            <a:endParaRPr/>
          </a:p>
        </p:txBody>
      </p:sp>
      <p:sp>
        <p:nvSpPr>
          <p:cNvPr id="24" name="object 24"/>
          <p:cNvSpPr/>
          <p:nvPr/>
        </p:nvSpPr>
        <p:spPr>
          <a:xfrm>
            <a:off x="1007110" y="4756785"/>
            <a:ext cx="4800600" cy="0"/>
          </a:xfrm>
          <a:custGeom>
            <a:avLst/>
            <a:gdLst/>
            <a:ahLst/>
            <a:cxnLst/>
            <a:rect l="l" t="t" r="r" b="b"/>
            <a:pathLst>
              <a:path w="4800600">
                <a:moveTo>
                  <a:pt x="0" y="0"/>
                </a:moveTo>
                <a:lnTo>
                  <a:pt x="4800600" y="0"/>
                </a:lnTo>
              </a:path>
            </a:pathLst>
          </a:custGeom>
          <a:ln w="13970">
            <a:solidFill>
              <a:srgbClr val="000000"/>
            </a:solidFill>
          </a:ln>
        </p:spPr>
        <p:txBody>
          <a:bodyPr wrap="square" lIns="0" tIns="0" rIns="0" bIns="0" rtlCol="0">
            <a:noAutofit/>
          </a:bodyPr>
          <a:lstStyle/>
          <a:p>
            <a:endParaRPr/>
          </a:p>
        </p:txBody>
      </p:sp>
      <p:sp>
        <p:nvSpPr>
          <p:cNvPr id="25" name="object 25"/>
          <p:cNvSpPr/>
          <p:nvPr/>
        </p:nvSpPr>
        <p:spPr>
          <a:xfrm>
            <a:off x="1007110" y="4782185"/>
            <a:ext cx="4800600" cy="0"/>
          </a:xfrm>
          <a:custGeom>
            <a:avLst/>
            <a:gdLst/>
            <a:ahLst/>
            <a:cxnLst/>
            <a:rect l="l" t="t" r="r" b="b"/>
            <a:pathLst>
              <a:path w="4800600">
                <a:moveTo>
                  <a:pt x="0" y="0"/>
                </a:moveTo>
                <a:lnTo>
                  <a:pt x="4800600" y="0"/>
                </a:lnTo>
              </a:path>
            </a:pathLst>
          </a:custGeom>
          <a:ln w="13970">
            <a:solidFill>
              <a:srgbClr val="000000"/>
            </a:solidFill>
          </a:ln>
        </p:spPr>
        <p:txBody>
          <a:bodyPr wrap="square" lIns="0" tIns="0" rIns="0" bIns="0" rtlCol="0">
            <a:noAutofit/>
          </a:bodyPr>
          <a:lstStyle/>
          <a:p>
            <a:endParaRPr/>
          </a:p>
        </p:txBody>
      </p:sp>
      <p:sp>
        <p:nvSpPr>
          <p:cNvPr id="26" name="object 26"/>
          <p:cNvSpPr/>
          <p:nvPr/>
        </p:nvSpPr>
        <p:spPr>
          <a:xfrm>
            <a:off x="3153410" y="3159760"/>
            <a:ext cx="0" cy="3168015"/>
          </a:xfrm>
          <a:custGeom>
            <a:avLst/>
            <a:gdLst/>
            <a:ahLst/>
            <a:cxnLst/>
            <a:rect l="l" t="t" r="r" b="b"/>
            <a:pathLst>
              <a:path h="3168015">
                <a:moveTo>
                  <a:pt x="0" y="0"/>
                </a:moveTo>
                <a:lnTo>
                  <a:pt x="0" y="3168015"/>
                </a:lnTo>
              </a:path>
            </a:pathLst>
          </a:custGeom>
          <a:ln w="13970">
            <a:solidFill>
              <a:srgbClr val="000000"/>
            </a:solidFill>
          </a:ln>
        </p:spPr>
        <p:txBody>
          <a:bodyPr wrap="square" lIns="0" tIns="0" rIns="0" bIns="0" rtlCol="0">
            <a:noAutofit/>
          </a:bodyPr>
          <a:lstStyle/>
          <a:p>
            <a:endParaRPr/>
          </a:p>
        </p:txBody>
      </p:sp>
      <p:sp>
        <p:nvSpPr>
          <p:cNvPr id="27" name="object 27"/>
          <p:cNvSpPr/>
          <p:nvPr/>
        </p:nvSpPr>
        <p:spPr>
          <a:xfrm>
            <a:off x="3128010" y="3159760"/>
            <a:ext cx="0" cy="3168015"/>
          </a:xfrm>
          <a:custGeom>
            <a:avLst/>
            <a:gdLst/>
            <a:ahLst/>
            <a:cxnLst/>
            <a:rect l="l" t="t" r="r" b="b"/>
            <a:pathLst>
              <a:path h="3168015">
                <a:moveTo>
                  <a:pt x="0" y="0"/>
                </a:moveTo>
                <a:lnTo>
                  <a:pt x="0" y="3168015"/>
                </a:lnTo>
              </a:path>
            </a:pathLst>
          </a:custGeom>
          <a:ln w="13970">
            <a:solidFill>
              <a:srgbClr val="000000"/>
            </a:solidFill>
          </a:ln>
        </p:spPr>
        <p:txBody>
          <a:bodyPr wrap="square" lIns="0" tIns="0" rIns="0" bIns="0" rtlCol="0">
            <a:noAutofit/>
          </a:bodyPr>
          <a:lstStyle/>
          <a:p>
            <a:endParaRPr/>
          </a:p>
        </p:txBody>
      </p:sp>
      <p:sp>
        <p:nvSpPr>
          <p:cNvPr id="28" name="object 28"/>
          <p:cNvSpPr/>
          <p:nvPr/>
        </p:nvSpPr>
        <p:spPr>
          <a:xfrm>
            <a:off x="1292860" y="4493260"/>
            <a:ext cx="1714500" cy="228600"/>
          </a:xfrm>
          <a:custGeom>
            <a:avLst/>
            <a:gdLst/>
            <a:ahLst/>
            <a:cxnLst/>
            <a:rect l="l" t="t" r="r" b="b"/>
            <a:pathLst>
              <a:path w="1714500" h="228600">
                <a:moveTo>
                  <a:pt x="0" y="228600"/>
                </a:moveTo>
                <a:lnTo>
                  <a:pt x="1714500" y="228600"/>
                </a:lnTo>
                <a:lnTo>
                  <a:pt x="1714500" y="0"/>
                </a:lnTo>
                <a:lnTo>
                  <a:pt x="0" y="0"/>
                </a:lnTo>
                <a:lnTo>
                  <a:pt x="0" y="228600"/>
                </a:lnTo>
                <a:close/>
              </a:path>
            </a:pathLst>
          </a:custGeom>
          <a:solidFill>
            <a:srgbClr val="FFFFFF"/>
          </a:solidFill>
        </p:spPr>
        <p:txBody>
          <a:bodyPr wrap="square" lIns="0" tIns="0" rIns="0" bIns="0" rtlCol="0">
            <a:noAutofit/>
          </a:bodyPr>
          <a:lstStyle/>
          <a:p>
            <a:endParaRPr/>
          </a:p>
        </p:txBody>
      </p:sp>
      <p:sp>
        <p:nvSpPr>
          <p:cNvPr id="29" name="object 29"/>
          <p:cNvSpPr/>
          <p:nvPr/>
        </p:nvSpPr>
        <p:spPr>
          <a:xfrm>
            <a:off x="1292860" y="4493260"/>
            <a:ext cx="1714500" cy="228600"/>
          </a:xfrm>
          <a:custGeom>
            <a:avLst/>
            <a:gdLst/>
            <a:ahLst/>
            <a:cxnLst/>
            <a:rect l="l" t="t" r="r" b="b"/>
            <a:pathLst>
              <a:path w="1714500" h="228600">
                <a:moveTo>
                  <a:pt x="0" y="228600"/>
                </a:moveTo>
                <a:lnTo>
                  <a:pt x="1714500" y="228600"/>
                </a:lnTo>
                <a:lnTo>
                  <a:pt x="1714500" y="0"/>
                </a:lnTo>
                <a:lnTo>
                  <a:pt x="0" y="0"/>
                </a:lnTo>
                <a:lnTo>
                  <a:pt x="0" y="228600"/>
                </a:lnTo>
                <a:close/>
              </a:path>
            </a:pathLst>
          </a:custGeom>
          <a:ln w="9525">
            <a:solidFill>
              <a:srgbClr val="000000"/>
            </a:solidFill>
          </a:ln>
        </p:spPr>
        <p:txBody>
          <a:bodyPr wrap="square" lIns="0" tIns="0" rIns="0" bIns="0" rtlCol="0">
            <a:noAutofit/>
          </a:bodyPr>
          <a:lstStyle/>
          <a:p>
            <a:endParaRPr/>
          </a:p>
        </p:txBody>
      </p:sp>
      <p:sp>
        <p:nvSpPr>
          <p:cNvPr id="30" name="object 30"/>
          <p:cNvSpPr/>
          <p:nvPr/>
        </p:nvSpPr>
        <p:spPr>
          <a:xfrm>
            <a:off x="4207510" y="4483735"/>
            <a:ext cx="752475" cy="228600"/>
          </a:xfrm>
          <a:custGeom>
            <a:avLst/>
            <a:gdLst/>
            <a:ahLst/>
            <a:cxnLst/>
            <a:rect l="l" t="t" r="r" b="b"/>
            <a:pathLst>
              <a:path w="752475" h="228600">
                <a:moveTo>
                  <a:pt x="0" y="228600"/>
                </a:moveTo>
                <a:lnTo>
                  <a:pt x="752475" y="228600"/>
                </a:lnTo>
                <a:lnTo>
                  <a:pt x="752475" y="0"/>
                </a:lnTo>
                <a:lnTo>
                  <a:pt x="0" y="0"/>
                </a:lnTo>
                <a:lnTo>
                  <a:pt x="0" y="228600"/>
                </a:lnTo>
                <a:close/>
              </a:path>
            </a:pathLst>
          </a:custGeom>
          <a:solidFill>
            <a:srgbClr val="FFFFFF"/>
          </a:solidFill>
        </p:spPr>
        <p:txBody>
          <a:bodyPr wrap="square" lIns="0" tIns="0" rIns="0" bIns="0" rtlCol="0">
            <a:noAutofit/>
          </a:bodyPr>
          <a:lstStyle/>
          <a:p>
            <a:endParaRPr/>
          </a:p>
        </p:txBody>
      </p:sp>
      <p:sp>
        <p:nvSpPr>
          <p:cNvPr id="31" name="object 31"/>
          <p:cNvSpPr/>
          <p:nvPr/>
        </p:nvSpPr>
        <p:spPr>
          <a:xfrm>
            <a:off x="4207510" y="4483735"/>
            <a:ext cx="752475" cy="228600"/>
          </a:xfrm>
          <a:custGeom>
            <a:avLst/>
            <a:gdLst/>
            <a:ahLst/>
            <a:cxnLst/>
            <a:rect l="l" t="t" r="r" b="b"/>
            <a:pathLst>
              <a:path w="752475" h="228600">
                <a:moveTo>
                  <a:pt x="0" y="228600"/>
                </a:moveTo>
                <a:lnTo>
                  <a:pt x="752475" y="228600"/>
                </a:lnTo>
                <a:lnTo>
                  <a:pt x="752475" y="0"/>
                </a:lnTo>
                <a:lnTo>
                  <a:pt x="0" y="0"/>
                </a:lnTo>
                <a:lnTo>
                  <a:pt x="0" y="228600"/>
                </a:lnTo>
                <a:close/>
              </a:path>
            </a:pathLst>
          </a:custGeom>
          <a:ln w="9525">
            <a:solidFill>
              <a:srgbClr val="000000"/>
            </a:solidFill>
          </a:ln>
        </p:spPr>
        <p:txBody>
          <a:bodyPr wrap="square" lIns="0" tIns="0" rIns="0" bIns="0" rtlCol="0">
            <a:noAutofit/>
          </a:bodyPr>
          <a:lstStyle/>
          <a:p>
            <a:endParaRPr/>
          </a:p>
        </p:txBody>
      </p:sp>
      <p:sp>
        <p:nvSpPr>
          <p:cNvPr id="32" name="object 32"/>
          <p:cNvSpPr/>
          <p:nvPr/>
        </p:nvSpPr>
        <p:spPr>
          <a:xfrm>
            <a:off x="1807210" y="6064884"/>
            <a:ext cx="638175" cy="228600"/>
          </a:xfrm>
          <a:custGeom>
            <a:avLst/>
            <a:gdLst/>
            <a:ahLst/>
            <a:cxnLst/>
            <a:rect l="l" t="t" r="r" b="b"/>
            <a:pathLst>
              <a:path w="638175" h="228600">
                <a:moveTo>
                  <a:pt x="0" y="228600"/>
                </a:moveTo>
                <a:lnTo>
                  <a:pt x="638175" y="228600"/>
                </a:lnTo>
                <a:lnTo>
                  <a:pt x="638175" y="0"/>
                </a:lnTo>
                <a:lnTo>
                  <a:pt x="0" y="0"/>
                </a:lnTo>
                <a:lnTo>
                  <a:pt x="0" y="228600"/>
                </a:lnTo>
                <a:close/>
              </a:path>
            </a:pathLst>
          </a:custGeom>
          <a:solidFill>
            <a:srgbClr val="FFFFFF"/>
          </a:solidFill>
        </p:spPr>
        <p:txBody>
          <a:bodyPr wrap="square" lIns="0" tIns="0" rIns="0" bIns="0" rtlCol="0">
            <a:noAutofit/>
          </a:bodyPr>
          <a:lstStyle/>
          <a:p>
            <a:endParaRPr/>
          </a:p>
        </p:txBody>
      </p:sp>
      <p:sp>
        <p:nvSpPr>
          <p:cNvPr id="33" name="object 33"/>
          <p:cNvSpPr/>
          <p:nvPr/>
        </p:nvSpPr>
        <p:spPr>
          <a:xfrm>
            <a:off x="1807210" y="6064884"/>
            <a:ext cx="638175" cy="228600"/>
          </a:xfrm>
          <a:custGeom>
            <a:avLst/>
            <a:gdLst/>
            <a:ahLst/>
            <a:cxnLst/>
            <a:rect l="l" t="t" r="r" b="b"/>
            <a:pathLst>
              <a:path w="638175" h="228600">
                <a:moveTo>
                  <a:pt x="0" y="228600"/>
                </a:moveTo>
                <a:lnTo>
                  <a:pt x="638175" y="228600"/>
                </a:lnTo>
                <a:lnTo>
                  <a:pt x="638175" y="0"/>
                </a:lnTo>
                <a:lnTo>
                  <a:pt x="0" y="0"/>
                </a:lnTo>
                <a:lnTo>
                  <a:pt x="0" y="228600"/>
                </a:lnTo>
                <a:close/>
              </a:path>
            </a:pathLst>
          </a:custGeom>
          <a:ln w="9525">
            <a:solidFill>
              <a:srgbClr val="000000"/>
            </a:solidFill>
          </a:ln>
        </p:spPr>
        <p:txBody>
          <a:bodyPr wrap="square" lIns="0" tIns="0" rIns="0" bIns="0" rtlCol="0">
            <a:noAutofit/>
          </a:bodyPr>
          <a:lstStyle/>
          <a:p>
            <a:endParaRPr/>
          </a:p>
        </p:txBody>
      </p:sp>
      <p:sp>
        <p:nvSpPr>
          <p:cNvPr id="34" name="object 34"/>
          <p:cNvSpPr/>
          <p:nvPr/>
        </p:nvSpPr>
        <p:spPr>
          <a:xfrm>
            <a:off x="3588385" y="6055359"/>
            <a:ext cx="1714500" cy="228600"/>
          </a:xfrm>
          <a:custGeom>
            <a:avLst/>
            <a:gdLst/>
            <a:ahLst/>
            <a:cxnLst/>
            <a:rect l="l" t="t" r="r" b="b"/>
            <a:pathLst>
              <a:path w="1714500" h="228600">
                <a:moveTo>
                  <a:pt x="0" y="228600"/>
                </a:moveTo>
                <a:lnTo>
                  <a:pt x="1714500" y="228600"/>
                </a:lnTo>
                <a:lnTo>
                  <a:pt x="1714500" y="0"/>
                </a:lnTo>
                <a:lnTo>
                  <a:pt x="0" y="0"/>
                </a:lnTo>
                <a:lnTo>
                  <a:pt x="0" y="228600"/>
                </a:lnTo>
                <a:close/>
              </a:path>
            </a:pathLst>
          </a:custGeom>
          <a:solidFill>
            <a:srgbClr val="FFFFFF"/>
          </a:solidFill>
        </p:spPr>
        <p:txBody>
          <a:bodyPr wrap="square" lIns="0" tIns="0" rIns="0" bIns="0" rtlCol="0">
            <a:noAutofit/>
          </a:bodyPr>
          <a:lstStyle/>
          <a:p>
            <a:endParaRPr/>
          </a:p>
        </p:txBody>
      </p:sp>
      <p:sp>
        <p:nvSpPr>
          <p:cNvPr id="35" name="object 35"/>
          <p:cNvSpPr/>
          <p:nvPr/>
        </p:nvSpPr>
        <p:spPr>
          <a:xfrm>
            <a:off x="3588385" y="6055359"/>
            <a:ext cx="1714500" cy="228600"/>
          </a:xfrm>
          <a:custGeom>
            <a:avLst/>
            <a:gdLst/>
            <a:ahLst/>
            <a:cxnLst/>
            <a:rect l="l" t="t" r="r" b="b"/>
            <a:pathLst>
              <a:path w="1714500" h="228600">
                <a:moveTo>
                  <a:pt x="0" y="228600"/>
                </a:moveTo>
                <a:lnTo>
                  <a:pt x="1714500" y="228600"/>
                </a:lnTo>
                <a:lnTo>
                  <a:pt x="1714500" y="0"/>
                </a:lnTo>
                <a:lnTo>
                  <a:pt x="0" y="0"/>
                </a:lnTo>
                <a:lnTo>
                  <a:pt x="0" y="228600"/>
                </a:lnTo>
                <a:close/>
              </a:path>
            </a:pathLst>
          </a:custGeom>
          <a:ln w="9525">
            <a:solidFill>
              <a:srgbClr val="000000"/>
            </a:solidFill>
          </a:ln>
        </p:spPr>
        <p:txBody>
          <a:bodyPr wrap="square" lIns="0" tIns="0" rIns="0" bIns="0" rtlCol="0">
            <a:noAutofit/>
          </a:bodyPr>
          <a:lstStyle/>
          <a:p>
            <a:endParaRPr/>
          </a:p>
        </p:txBody>
      </p:sp>
      <p:sp>
        <p:nvSpPr>
          <p:cNvPr id="36" name="object 36"/>
          <p:cNvSpPr/>
          <p:nvPr/>
        </p:nvSpPr>
        <p:spPr>
          <a:xfrm>
            <a:off x="1007110" y="3159759"/>
            <a:ext cx="4800600" cy="3171825"/>
          </a:xfrm>
          <a:custGeom>
            <a:avLst/>
            <a:gdLst/>
            <a:ahLst/>
            <a:cxnLst/>
            <a:rect l="l" t="t" r="r" b="b"/>
            <a:pathLst>
              <a:path w="4800600" h="3171825">
                <a:moveTo>
                  <a:pt x="0" y="3171825"/>
                </a:moveTo>
                <a:lnTo>
                  <a:pt x="4800600" y="3171825"/>
                </a:lnTo>
                <a:lnTo>
                  <a:pt x="4800600" y="0"/>
                </a:lnTo>
                <a:lnTo>
                  <a:pt x="0" y="0"/>
                </a:lnTo>
                <a:lnTo>
                  <a:pt x="0" y="3171825"/>
                </a:lnTo>
                <a:close/>
              </a:path>
            </a:pathLst>
          </a:custGeom>
          <a:ln w="9525">
            <a:solidFill>
              <a:srgbClr val="000000"/>
            </a:solidFill>
          </a:ln>
        </p:spPr>
        <p:txBody>
          <a:bodyPr wrap="square" lIns="0" tIns="0" rIns="0" bIns="0" rtlCol="0">
            <a:noAutofit/>
          </a:bodyPr>
          <a:lstStyle/>
          <a:p>
            <a:endParaRPr/>
          </a:p>
        </p:txBody>
      </p:sp>
      <p:sp>
        <p:nvSpPr>
          <p:cNvPr id="15" name="object 15"/>
          <p:cNvSpPr txBox="1"/>
          <p:nvPr/>
        </p:nvSpPr>
        <p:spPr>
          <a:xfrm>
            <a:off x="2091308" y="737367"/>
            <a:ext cx="2858103" cy="202183"/>
          </a:xfrm>
          <a:prstGeom prst="rect">
            <a:avLst/>
          </a:prstGeom>
        </p:spPr>
        <p:txBody>
          <a:bodyPr wrap="square" lIns="0" tIns="9683" rIns="0" bIns="0" rtlCol="0">
            <a:noAutofit/>
          </a:bodyPr>
          <a:lstStyle/>
          <a:p>
            <a:pPr marL="12700">
              <a:lnSpc>
                <a:spcPts val="1525"/>
              </a:lnSpc>
            </a:pPr>
            <a:r>
              <a:rPr sz="1400" b="1" dirty="0">
                <a:latin typeface="Arial"/>
                <a:cs typeface="Arial"/>
              </a:rPr>
              <a:t>16.1 Gambaran Umum </a:t>
            </a:r>
            <a:r>
              <a:rPr sz="1400" b="1" i="1" dirty="0">
                <a:latin typeface="Arial"/>
                <a:cs typeface="Arial"/>
              </a:rPr>
              <a:t>Enterprise</a:t>
            </a:r>
            <a:endParaRPr sz="1400">
              <a:latin typeface="Arial"/>
              <a:cs typeface="Arial"/>
            </a:endParaRPr>
          </a:p>
        </p:txBody>
      </p:sp>
      <p:sp>
        <p:nvSpPr>
          <p:cNvPr id="14" name="object 14"/>
          <p:cNvSpPr txBox="1"/>
          <p:nvPr/>
        </p:nvSpPr>
        <p:spPr>
          <a:xfrm>
            <a:off x="609600" y="1078636"/>
            <a:ext cx="5246732" cy="1763395"/>
          </a:xfrm>
          <a:prstGeom prst="rect">
            <a:avLst/>
          </a:prstGeom>
        </p:spPr>
        <p:txBody>
          <a:bodyPr wrap="square" lIns="0" tIns="7175" rIns="0" bIns="0" rtlCol="0">
            <a:noAutofit/>
          </a:bodyPr>
          <a:lstStyle/>
          <a:p>
            <a:pPr marL="12700" marR="12700" algn="just">
              <a:lnSpc>
                <a:spcPts val="1130"/>
              </a:lnSpc>
            </a:pPr>
            <a:r>
              <a:rPr sz="1000" spc="5" dirty="0">
                <a:latin typeface="Arial"/>
                <a:cs typeface="Arial"/>
              </a:rPr>
              <a:t>Apa yang dimaksud dengan </a:t>
            </a:r>
            <a:r>
              <a:rPr sz="1000" i="1" spc="5" dirty="0">
                <a:latin typeface="Arial"/>
                <a:cs typeface="Arial"/>
              </a:rPr>
              <a:t>enterprise</a:t>
            </a:r>
            <a:r>
              <a:rPr sz="1000" spc="5" dirty="0">
                <a:latin typeface="Arial"/>
                <a:cs typeface="Arial"/>
              </a:rPr>
              <a:t>? Isitilah ini sering diguna-</a:t>
            </a:r>
            <a:endParaRPr sz="1000" dirty="0">
              <a:latin typeface="Arial"/>
              <a:cs typeface="Arial"/>
            </a:endParaRPr>
          </a:p>
          <a:p>
            <a:pPr marL="12700" marR="13375" algn="just">
              <a:lnSpc>
                <a:spcPct val="96208"/>
              </a:lnSpc>
            </a:pPr>
            <a:r>
              <a:rPr sz="1000" spc="-2" dirty="0">
                <a:latin typeface="Arial"/>
                <a:cs typeface="Arial"/>
              </a:rPr>
              <a:t>kan dalam dunia bisnis untuk menggambarkan suatu perusahaan atau apapun dari kafe sampai dengan organisasi besar.</a:t>
            </a:r>
            <a:endParaRPr sz="1000" dirty="0">
              <a:latin typeface="Arial"/>
              <a:cs typeface="Arial"/>
            </a:endParaRPr>
          </a:p>
          <a:p>
            <a:pPr marL="256921">
              <a:lnSpc>
                <a:spcPts val="1125"/>
              </a:lnSpc>
              <a:spcBef>
                <a:spcPts val="56"/>
              </a:spcBef>
            </a:pPr>
            <a:r>
              <a:rPr sz="1000" i="1" spc="-2" dirty="0">
                <a:latin typeface="Arial"/>
                <a:cs typeface="Arial"/>
              </a:rPr>
              <a:t>Enterprise </a:t>
            </a:r>
            <a:r>
              <a:rPr sz="1000" spc="-2" dirty="0">
                <a:latin typeface="Arial"/>
                <a:cs typeface="Arial"/>
              </a:rPr>
              <a:t>adalah sekelompok orang yang memiliki tujuan se-</a:t>
            </a:r>
            <a:endParaRPr sz="1000" dirty="0">
              <a:latin typeface="Arial"/>
              <a:cs typeface="Arial"/>
            </a:endParaRPr>
          </a:p>
          <a:p>
            <a:pPr marL="12700" marR="6948" algn="just">
              <a:lnSpc>
                <a:spcPct val="96016"/>
              </a:lnSpc>
            </a:pPr>
            <a:r>
              <a:rPr sz="1000" spc="-2" dirty="0">
                <a:latin typeface="Arial"/>
                <a:cs typeface="Arial"/>
              </a:rPr>
              <a:t>cara umum sama.Mereka memiliki sumberdaya untuk mencapai tujuan. </a:t>
            </a:r>
            <a:r>
              <a:rPr sz="1000" i="1" spc="-2" dirty="0">
                <a:latin typeface="Arial"/>
                <a:cs typeface="Arial"/>
              </a:rPr>
              <a:t>Enterprise </a:t>
            </a:r>
            <a:r>
              <a:rPr sz="1000" spc="-2" dirty="0">
                <a:latin typeface="Arial"/>
                <a:cs typeface="Arial"/>
              </a:rPr>
              <a:t>berperan sebagai satu entitas.Pandangan ten- tang organisasi atau perusahaan ini sangat berbeda dengan pan- dangan tradisional yang berpendapat bahwa organisasi dibagi menjadi beberapa bagian berdasarkan fungsi yang mereka laku- kan, sehingga suatu organisasi memiliki bagian marketing, pro- duksi,keuangan,dan SDM yang satu sama lain terisolasi seperti terlihat pada gambar dibawah ini.</a:t>
            </a:r>
            <a:endParaRPr sz="1000" dirty="0">
              <a:latin typeface="Arial"/>
              <a:cs typeface="Arial"/>
            </a:endParaRPr>
          </a:p>
        </p:txBody>
      </p:sp>
      <p:sp>
        <p:nvSpPr>
          <p:cNvPr id="13" name="object 13"/>
          <p:cNvSpPr txBox="1"/>
          <p:nvPr/>
        </p:nvSpPr>
        <p:spPr>
          <a:xfrm>
            <a:off x="2091308" y="2981223"/>
            <a:ext cx="3696566" cy="153416"/>
          </a:xfrm>
          <a:prstGeom prst="rect">
            <a:avLst/>
          </a:prstGeom>
        </p:spPr>
        <p:txBody>
          <a:bodyPr wrap="square" lIns="0" tIns="7175" rIns="0" bIns="0" rtlCol="0">
            <a:noAutofit/>
          </a:bodyPr>
          <a:lstStyle/>
          <a:p>
            <a:pPr marL="12700">
              <a:lnSpc>
                <a:spcPts val="1130"/>
              </a:lnSpc>
            </a:pPr>
            <a:r>
              <a:rPr sz="1000" u="sng" spc="-3" dirty="0">
                <a:latin typeface="Arial"/>
                <a:cs typeface="Arial"/>
              </a:rPr>
              <a:t>Gambar 16.1</a:t>
            </a:r>
            <a:r>
              <a:rPr sz="1000" spc="-3" dirty="0">
                <a:latin typeface="Arial"/>
                <a:cs typeface="Arial"/>
              </a:rPr>
              <a:t> Organisasi dengan sedikit kumunikasi antar bagian</a:t>
            </a:r>
            <a:endParaRPr sz="1000">
              <a:latin typeface="Arial"/>
              <a:cs typeface="Arial"/>
            </a:endParaRPr>
          </a:p>
        </p:txBody>
      </p:sp>
      <p:sp>
        <p:nvSpPr>
          <p:cNvPr id="12" name="object 12"/>
          <p:cNvSpPr txBox="1"/>
          <p:nvPr/>
        </p:nvSpPr>
        <p:spPr>
          <a:xfrm>
            <a:off x="2091308" y="6545605"/>
            <a:ext cx="3763382" cy="153416"/>
          </a:xfrm>
          <a:prstGeom prst="rect">
            <a:avLst/>
          </a:prstGeom>
        </p:spPr>
        <p:txBody>
          <a:bodyPr wrap="square" lIns="0" tIns="7175" rIns="0" bIns="0" rtlCol="0">
            <a:noAutofit/>
          </a:bodyPr>
          <a:lstStyle/>
          <a:p>
            <a:pPr marL="12700">
              <a:lnSpc>
                <a:spcPts val="1130"/>
              </a:lnSpc>
            </a:pPr>
            <a:r>
              <a:rPr sz="1000" spc="7" dirty="0">
                <a:latin typeface="Arial"/>
                <a:cs typeface="Arial"/>
              </a:rPr>
              <a:t>Gambar diatas menunjukan bahwa setiap bagian memiliki tujuan</a:t>
            </a:r>
            <a:endParaRPr sz="1000">
              <a:latin typeface="Arial"/>
              <a:cs typeface="Arial"/>
            </a:endParaRPr>
          </a:p>
        </p:txBody>
      </p:sp>
      <p:sp>
        <p:nvSpPr>
          <p:cNvPr id="11" name="object 11"/>
          <p:cNvSpPr txBox="1"/>
          <p:nvPr/>
        </p:nvSpPr>
        <p:spPr>
          <a:xfrm>
            <a:off x="2091308" y="6691909"/>
            <a:ext cx="3758075" cy="1467688"/>
          </a:xfrm>
          <a:prstGeom prst="rect">
            <a:avLst/>
          </a:prstGeom>
        </p:spPr>
        <p:txBody>
          <a:bodyPr wrap="square" lIns="0" tIns="7175" rIns="0" bIns="0" rtlCol="0">
            <a:noAutofit/>
          </a:bodyPr>
          <a:lstStyle/>
          <a:p>
            <a:pPr marL="12700" marR="2703" algn="just">
              <a:lnSpc>
                <a:spcPts val="1130"/>
              </a:lnSpc>
            </a:pPr>
            <a:r>
              <a:rPr sz="1000" spc="11" dirty="0">
                <a:latin typeface="Arial"/>
                <a:cs typeface="Arial"/>
              </a:rPr>
              <a:t>sendiri,mereka bekerja sendiri-sendiri dan sedikit komunikasi di-</a:t>
            </a:r>
            <a:endParaRPr sz="1000">
              <a:latin typeface="Arial"/>
              <a:cs typeface="Arial"/>
            </a:endParaRPr>
          </a:p>
          <a:p>
            <a:pPr marL="12700" marR="3048" algn="just">
              <a:lnSpc>
                <a:spcPct val="95537"/>
              </a:lnSpc>
            </a:pPr>
            <a:r>
              <a:rPr sz="1000" spc="-1" dirty="0">
                <a:latin typeface="Arial"/>
                <a:cs typeface="Arial"/>
              </a:rPr>
              <a:t>antara mereka. Bagian-bagian ini terisolasi dari bagian lainnya. Setiap bagian memiliki sistem sendiri-sendiri. Sehingga informasi dihasilkan oleh berbagai bagian. Satu bagian tidak tau apa yang dilakukan oleh bagian lain sehingga sering terjadi konflik antar ba- gian.</a:t>
            </a:r>
            <a:endParaRPr sz="1000">
              <a:latin typeface="Arial"/>
              <a:cs typeface="Arial"/>
            </a:endParaRPr>
          </a:p>
          <a:p>
            <a:pPr marL="12700" indent="250317" algn="just">
              <a:lnSpc>
                <a:spcPct val="96112"/>
              </a:lnSpc>
            </a:pPr>
            <a:r>
              <a:rPr sz="1000" dirty="0">
                <a:latin typeface="Arial"/>
                <a:cs typeface="Arial"/>
              </a:rPr>
              <a:t>S</a:t>
            </a:r>
            <a:r>
              <a:rPr sz="1000" spc="-9" dirty="0">
                <a:latin typeface="Arial"/>
                <a:cs typeface="Arial"/>
              </a:rPr>
              <a:t>ebaga</a:t>
            </a:r>
            <a:r>
              <a:rPr sz="1000" spc="0" dirty="0">
                <a:latin typeface="Arial"/>
                <a:cs typeface="Arial"/>
              </a:rPr>
              <a:t>i</a:t>
            </a:r>
            <a:r>
              <a:rPr sz="1000" spc="25" dirty="0">
                <a:latin typeface="Arial"/>
                <a:cs typeface="Arial"/>
              </a:rPr>
              <a:t> </a:t>
            </a:r>
            <a:r>
              <a:rPr sz="1000" spc="0" dirty="0">
                <a:latin typeface="Arial"/>
                <a:cs typeface="Arial"/>
              </a:rPr>
              <a:t>c</a:t>
            </a:r>
            <a:r>
              <a:rPr sz="1000" spc="-9" dirty="0">
                <a:latin typeface="Arial"/>
                <a:cs typeface="Arial"/>
              </a:rPr>
              <a:t>on</a:t>
            </a:r>
            <a:r>
              <a:rPr sz="1000" spc="4" dirty="0">
                <a:latin typeface="Arial"/>
                <a:cs typeface="Arial"/>
              </a:rPr>
              <a:t>t</a:t>
            </a:r>
            <a:r>
              <a:rPr sz="1000" spc="-9" dirty="0">
                <a:latin typeface="Arial"/>
                <a:cs typeface="Arial"/>
              </a:rPr>
              <a:t>o</a:t>
            </a:r>
            <a:r>
              <a:rPr sz="1000" spc="0" dirty="0">
                <a:latin typeface="Arial"/>
                <a:cs typeface="Arial"/>
              </a:rPr>
              <a:t>h</a:t>
            </a:r>
            <a:r>
              <a:rPr sz="1000" spc="2" dirty="0">
                <a:latin typeface="Arial"/>
                <a:cs typeface="Arial"/>
              </a:rPr>
              <a:t> </a:t>
            </a:r>
            <a:r>
              <a:rPr sz="1000" spc="-9" dirty="0">
                <a:latin typeface="Arial"/>
                <a:cs typeface="Arial"/>
              </a:rPr>
              <a:t>ba</a:t>
            </a:r>
            <a:r>
              <a:rPr sz="1000" spc="-29" dirty="0">
                <a:latin typeface="Arial"/>
                <a:cs typeface="Arial"/>
              </a:rPr>
              <a:t>g</a:t>
            </a:r>
            <a:r>
              <a:rPr sz="1000" spc="14" dirty="0">
                <a:latin typeface="Arial"/>
                <a:cs typeface="Arial"/>
              </a:rPr>
              <a:t>i</a:t>
            </a:r>
            <a:r>
              <a:rPr sz="1000" spc="-9" dirty="0">
                <a:latin typeface="Arial"/>
                <a:cs typeface="Arial"/>
              </a:rPr>
              <a:t>a</a:t>
            </a:r>
            <a:r>
              <a:rPr sz="1000" spc="0" dirty="0">
                <a:latin typeface="Arial"/>
                <a:cs typeface="Arial"/>
              </a:rPr>
              <a:t>n </a:t>
            </a:r>
            <a:r>
              <a:rPr sz="1000" spc="-9" dirty="0">
                <a:latin typeface="Arial"/>
                <a:cs typeface="Arial"/>
              </a:rPr>
              <a:t>pe</a:t>
            </a:r>
            <a:r>
              <a:rPr sz="1000" spc="25" dirty="0">
                <a:latin typeface="Arial"/>
                <a:cs typeface="Arial"/>
              </a:rPr>
              <a:t>m</a:t>
            </a:r>
            <a:r>
              <a:rPr sz="1000" spc="-9" dirty="0">
                <a:latin typeface="Arial"/>
                <a:cs typeface="Arial"/>
              </a:rPr>
              <a:t>a</a:t>
            </a:r>
            <a:r>
              <a:rPr sz="1000" spc="-25" dirty="0">
                <a:latin typeface="Arial"/>
                <a:cs typeface="Arial"/>
              </a:rPr>
              <a:t>s</a:t>
            </a:r>
            <a:r>
              <a:rPr sz="1000" spc="-9" dirty="0">
                <a:latin typeface="Arial"/>
                <a:cs typeface="Arial"/>
              </a:rPr>
              <a:t>a</a:t>
            </a:r>
            <a:r>
              <a:rPr sz="1000" spc="0" dirty="0">
                <a:latin typeface="Arial"/>
                <a:cs typeface="Arial"/>
              </a:rPr>
              <a:t>r</a:t>
            </a:r>
            <a:r>
              <a:rPr sz="1000" spc="-9" dirty="0">
                <a:latin typeface="Arial"/>
                <a:cs typeface="Arial"/>
              </a:rPr>
              <a:t>a</a:t>
            </a:r>
            <a:r>
              <a:rPr sz="1000" spc="0" dirty="0">
                <a:latin typeface="Arial"/>
                <a:cs typeface="Arial"/>
              </a:rPr>
              <a:t>n </a:t>
            </a:r>
            <a:r>
              <a:rPr sz="1000" spc="-9" dirty="0">
                <a:latin typeface="Arial"/>
                <a:cs typeface="Arial"/>
              </a:rPr>
              <a:t>da</a:t>
            </a:r>
            <a:r>
              <a:rPr sz="1000" spc="0" dirty="0">
                <a:latin typeface="Arial"/>
                <a:cs typeface="Arial"/>
              </a:rPr>
              <a:t>n </a:t>
            </a:r>
            <a:r>
              <a:rPr sz="1000" spc="-9" dirty="0">
                <a:latin typeface="Arial"/>
                <a:cs typeface="Arial"/>
              </a:rPr>
              <a:t>pen</a:t>
            </a:r>
            <a:r>
              <a:rPr sz="1000" spc="14" dirty="0">
                <a:latin typeface="Arial"/>
                <a:cs typeface="Arial"/>
              </a:rPr>
              <a:t>j</a:t>
            </a:r>
            <a:r>
              <a:rPr sz="1000" spc="-9" dirty="0">
                <a:latin typeface="Arial"/>
                <a:cs typeface="Arial"/>
              </a:rPr>
              <a:t>ua</a:t>
            </a:r>
            <a:r>
              <a:rPr sz="1000" spc="14" dirty="0">
                <a:latin typeface="Arial"/>
                <a:cs typeface="Arial"/>
              </a:rPr>
              <a:t>l</a:t>
            </a:r>
            <a:r>
              <a:rPr sz="1000" spc="-9" dirty="0">
                <a:latin typeface="Arial"/>
                <a:cs typeface="Arial"/>
              </a:rPr>
              <a:t>a</a:t>
            </a:r>
            <a:r>
              <a:rPr sz="1000" spc="0" dirty="0">
                <a:latin typeface="Arial"/>
                <a:cs typeface="Arial"/>
              </a:rPr>
              <a:t>n </a:t>
            </a:r>
            <a:r>
              <a:rPr sz="1000" spc="25" dirty="0">
                <a:latin typeface="Arial"/>
                <a:cs typeface="Arial"/>
              </a:rPr>
              <a:t>m</a:t>
            </a:r>
            <a:r>
              <a:rPr sz="1000" spc="-9" dirty="0">
                <a:latin typeface="Arial"/>
                <a:cs typeface="Arial"/>
              </a:rPr>
              <a:t>en</a:t>
            </a:r>
            <a:r>
              <a:rPr sz="1000" spc="-29" dirty="0">
                <a:latin typeface="Arial"/>
                <a:cs typeface="Arial"/>
              </a:rPr>
              <a:t>g</a:t>
            </a:r>
            <a:r>
              <a:rPr sz="1000" spc="14" dirty="0">
                <a:latin typeface="Arial"/>
                <a:cs typeface="Arial"/>
              </a:rPr>
              <a:t>i</a:t>
            </a:r>
            <a:r>
              <a:rPr sz="1000" spc="-9" dirty="0">
                <a:latin typeface="Arial"/>
                <a:cs typeface="Arial"/>
              </a:rPr>
              <a:t>ng</a:t>
            </a:r>
            <a:r>
              <a:rPr sz="1000" spc="14" dirty="0">
                <a:latin typeface="Arial"/>
                <a:cs typeface="Arial"/>
              </a:rPr>
              <a:t>i</a:t>
            </a:r>
            <a:r>
              <a:rPr sz="1000" spc="4" dirty="0">
                <a:latin typeface="Arial"/>
                <a:cs typeface="Arial"/>
              </a:rPr>
              <a:t>n</a:t>
            </a:r>
            <a:r>
              <a:rPr sz="1000" spc="0" dirty="0">
                <a:latin typeface="Arial"/>
                <a:cs typeface="Arial"/>
              </a:rPr>
              <a:t>- k</a:t>
            </a:r>
            <a:r>
              <a:rPr sz="1000" spc="-9" dirty="0">
                <a:latin typeface="Arial"/>
                <a:cs typeface="Arial"/>
              </a:rPr>
              <a:t>a</a:t>
            </a:r>
            <a:r>
              <a:rPr sz="1000" spc="0" dirty="0">
                <a:latin typeface="Arial"/>
                <a:cs typeface="Arial"/>
              </a:rPr>
              <a:t>n </a:t>
            </a:r>
            <a:r>
              <a:rPr sz="1000" spc="44" dirty="0">
                <a:latin typeface="Arial"/>
                <a:cs typeface="Arial"/>
              </a:rPr>
              <a:t>v</a:t>
            </a:r>
            <a:r>
              <a:rPr sz="1000" spc="-9" dirty="0">
                <a:latin typeface="Arial"/>
                <a:cs typeface="Arial"/>
              </a:rPr>
              <a:t>a</a:t>
            </a:r>
            <a:r>
              <a:rPr sz="1000" spc="-25" dirty="0">
                <a:latin typeface="Arial"/>
                <a:cs typeface="Arial"/>
              </a:rPr>
              <a:t>r</a:t>
            </a:r>
            <a:r>
              <a:rPr sz="1000" spc="14" dirty="0">
                <a:latin typeface="Arial"/>
                <a:cs typeface="Arial"/>
              </a:rPr>
              <a:t>i</a:t>
            </a:r>
            <a:r>
              <a:rPr sz="1000" spc="-9" dirty="0">
                <a:latin typeface="Arial"/>
                <a:cs typeface="Arial"/>
              </a:rPr>
              <a:t>a</a:t>
            </a:r>
            <a:r>
              <a:rPr sz="1000" spc="-25" dirty="0">
                <a:latin typeface="Arial"/>
                <a:cs typeface="Arial"/>
              </a:rPr>
              <a:t>s</a:t>
            </a:r>
            <a:r>
              <a:rPr sz="1000" spc="0" dirty="0">
                <a:latin typeface="Arial"/>
                <a:cs typeface="Arial"/>
              </a:rPr>
              <a:t>i</a:t>
            </a:r>
            <a:r>
              <a:rPr sz="1000" spc="45" dirty="0">
                <a:latin typeface="Arial"/>
                <a:cs typeface="Arial"/>
              </a:rPr>
              <a:t> </a:t>
            </a:r>
            <a:r>
              <a:rPr sz="1000" spc="-9" dirty="0">
                <a:latin typeface="Arial"/>
                <a:cs typeface="Arial"/>
              </a:rPr>
              <a:t>p</a:t>
            </a:r>
            <a:r>
              <a:rPr sz="1000" spc="0" dirty="0">
                <a:latin typeface="Arial"/>
                <a:cs typeface="Arial"/>
              </a:rPr>
              <a:t>r</a:t>
            </a:r>
            <a:r>
              <a:rPr sz="1000" spc="-9" dirty="0">
                <a:latin typeface="Arial"/>
                <a:cs typeface="Arial"/>
              </a:rPr>
              <a:t>odu</a:t>
            </a:r>
            <a:r>
              <a:rPr sz="1000" spc="0" dirty="0">
                <a:latin typeface="Arial"/>
                <a:cs typeface="Arial"/>
              </a:rPr>
              <a:t>k</a:t>
            </a:r>
            <a:r>
              <a:rPr sz="1000" spc="29"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a:t>
            </a:r>
            <a:r>
              <a:rPr sz="1000" spc="19" dirty="0">
                <a:latin typeface="Arial"/>
                <a:cs typeface="Arial"/>
              </a:rPr>
              <a:t> </a:t>
            </a:r>
            <a:r>
              <a:rPr sz="1000" spc="-9" dirty="0">
                <a:latin typeface="Arial"/>
                <a:cs typeface="Arial"/>
              </a:rPr>
              <a:t>ban</a:t>
            </a:r>
            <a:r>
              <a:rPr sz="1000" spc="0" dirty="0">
                <a:latin typeface="Arial"/>
                <a:cs typeface="Arial"/>
              </a:rPr>
              <a:t>y</a:t>
            </a:r>
            <a:r>
              <a:rPr sz="1000" spc="-9" dirty="0">
                <a:latin typeface="Arial"/>
                <a:cs typeface="Arial"/>
              </a:rPr>
              <a:t>a</a:t>
            </a:r>
            <a:r>
              <a:rPr sz="1000" spc="0" dirty="0">
                <a:latin typeface="Arial"/>
                <a:cs typeface="Arial"/>
              </a:rPr>
              <a:t>k</a:t>
            </a:r>
            <a:r>
              <a:rPr sz="1000" spc="34" dirty="0">
                <a:latin typeface="Arial"/>
                <a:cs typeface="Arial"/>
              </a:rPr>
              <a:t> </a:t>
            </a:r>
            <a:r>
              <a:rPr sz="1000" spc="-25" dirty="0">
                <a:latin typeface="Arial"/>
                <a:cs typeface="Arial"/>
              </a:rPr>
              <a:t>s</a:t>
            </a:r>
            <a:r>
              <a:rPr sz="1000" spc="-9" dirty="0">
                <a:latin typeface="Arial"/>
                <a:cs typeface="Arial"/>
              </a:rPr>
              <a:t>eh</a:t>
            </a:r>
            <a:r>
              <a:rPr sz="1000" spc="14" dirty="0">
                <a:latin typeface="Arial"/>
                <a:cs typeface="Arial"/>
              </a:rPr>
              <a:t>i</a:t>
            </a:r>
            <a:r>
              <a:rPr sz="1000" spc="-9" dirty="0">
                <a:latin typeface="Arial"/>
                <a:cs typeface="Arial"/>
              </a:rPr>
              <a:t>ngg</a:t>
            </a:r>
            <a:r>
              <a:rPr sz="1000" spc="0" dirty="0">
                <a:latin typeface="Arial"/>
                <a:cs typeface="Arial"/>
              </a:rPr>
              <a:t>a</a:t>
            </a:r>
            <a:r>
              <a:rPr sz="1000" spc="20" dirty="0">
                <a:latin typeface="Arial"/>
                <a:cs typeface="Arial"/>
              </a:rPr>
              <a:t> </a:t>
            </a:r>
            <a:r>
              <a:rPr sz="1000" spc="25" dirty="0">
                <a:latin typeface="Arial"/>
                <a:cs typeface="Arial"/>
              </a:rPr>
              <a:t>m</a:t>
            </a:r>
            <a:r>
              <a:rPr sz="1000" spc="-29" dirty="0">
                <a:latin typeface="Arial"/>
                <a:cs typeface="Arial"/>
              </a:rPr>
              <a:t>e</a:t>
            </a:r>
            <a:r>
              <a:rPr sz="1000" spc="25" dirty="0">
                <a:latin typeface="Arial"/>
                <a:cs typeface="Arial"/>
              </a:rPr>
              <a:t>m</a:t>
            </a:r>
            <a:r>
              <a:rPr sz="1000" spc="-9" dirty="0">
                <a:latin typeface="Arial"/>
                <a:cs typeface="Arial"/>
              </a:rPr>
              <a:t>be</a:t>
            </a:r>
            <a:r>
              <a:rPr sz="1000" spc="0" dirty="0">
                <a:latin typeface="Arial"/>
                <a:cs typeface="Arial"/>
              </a:rPr>
              <a:t>ri</a:t>
            </a:r>
            <a:r>
              <a:rPr sz="1000" spc="20" dirty="0">
                <a:latin typeface="Arial"/>
                <a:cs typeface="Arial"/>
              </a:rPr>
              <a:t> </a:t>
            </a:r>
            <a:r>
              <a:rPr sz="1000" spc="0" dirty="0">
                <a:latin typeface="Arial"/>
                <a:cs typeface="Arial"/>
              </a:rPr>
              <a:t>k</a:t>
            </a:r>
            <a:r>
              <a:rPr sz="1000" spc="-9" dirty="0">
                <a:latin typeface="Arial"/>
                <a:cs typeface="Arial"/>
              </a:rPr>
              <a:t>epua</a:t>
            </a:r>
            <a:r>
              <a:rPr sz="1000" spc="0" dirty="0">
                <a:latin typeface="Arial"/>
                <a:cs typeface="Arial"/>
              </a:rPr>
              <a:t>s</a:t>
            </a:r>
            <a:r>
              <a:rPr sz="1000" spc="-9" dirty="0">
                <a:latin typeface="Arial"/>
                <a:cs typeface="Arial"/>
              </a:rPr>
              <a:t>a</a:t>
            </a:r>
            <a:r>
              <a:rPr sz="1000" spc="0" dirty="0">
                <a:latin typeface="Arial"/>
                <a:cs typeface="Arial"/>
              </a:rPr>
              <a:t>n</a:t>
            </a:r>
            <a:r>
              <a:rPr sz="1000" spc="19" dirty="0">
                <a:latin typeface="Arial"/>
                <a:cs typeface="Arial"/>
              </a:rPr>
              <a:t> </a:t>
            </a:r>
            <a:r>
              <a:rPr sz="1000" spc="0" dirty="0">
                <a:latin typeface="Arial"/>
                <a:cs typeface="Arial"/>
              </a:rPr>
              <a:t>ke- </a:t>
            </a:r>
            <a:r>
              <a:rPr sz="1000" spc="-9" dirty="0">
                <a:latin typeface="Arial"/>
                <a:cs typeface="Arial"/>
              </a:rPr>
              <a:t>pad</a:t>
            </a:r>
            <a:r>
              <a:rPr sz="1000" spc="0" dirty="0">
                <a:latin typeface="Arial"/>
                <a:cs typeface="Arial"/>
              </a:rPr>
              <a:t>a k</a:t>
            </a:r>
            <a:r>
              <a:rPr sz="1000" spc="-9" dirty="0">
                <a:latin typeface="Arial"/>
                <a:cs typeface="Arial"/>
              </a:rPr>
              <a:t>o</a:t>
            </a:r>
            <a:r>
              <a:rPr sz="1000" spc="14" dirty="0">
                <a:latin typeface="Arial"/>
                <a:cs typeface="Arial"/>
              </a:rPr>
              <a:t>n</a:t>
            </a:r>
            <a:r>
              <a:rPr sz="1000" spc="-25" dirty="0">
                <a:latin typeface="Arial"/>
                <a:cs typeface="Arial"/>
              </a:rPr>
              <a:t>s</a:t>
            </a:r>
            <a:r>
              <a:rPr sz="1000" spc="-9" dirty="0">
                <a:latin typeface="Arial"/>
                <a:cs typeface="Arial"/>
              </a:rPr>
              <a:t>u</a:t>
            </a:r>
            <a:r>
              <a:rPr sz="1000" spc="25" dirty="0">
                <a:latin typeface="Arial"/>
                <a:cs typeface="Arial"/>
              </a:rPr>
              <a:t>m</a:t>
            </a:r>
            <a:r>
              <a:rPr sz="1000" spc="-9" dirty="0">
                <a:latin typeface="Arial"/>
                <a:cs typeface="Arial"/>
              </a:rPr>
              <a:t>e</a:t>
            </a:r>
            <a:r>
              <a:rPr sz="1000" spc="0" dirty="0">
                <a:latin typeface="Arial"/>
                <a:cs typeface="Arial"/>
              </a:rPr>
              <a:t>n </a:t>
            </a:r>
            <a:r>
              <a:rPr sz="1000" spc="-9" dirty="0">
                <a:latin typeface="Arial"/>
                <a:cs typeface="Arial"/>
              </a:rPr>
              <a:t>un</a:t>
            </a:r>
            <a:r>
              <a:rPr sz="1000" spc="4" dirty="0">
                <a:latin typeface="Arial"/>
                <a:cs typeface="Arial"/>
              </a:rPr>
              <a:t>t</a:t>
            </a:r>
            <a:r>
              <a:rPr sz="1000" spc="-9" dirty="0">
                <a:latin typeface="Arial"/>
                <a:cs typeface="Arial"/>
              </a:rPr>
              <a:t>u</a:t>
            </a:r>
            <a:r>
              <a:rPr sz="1000" spc="0" dirty="0">
                <a:latin typeface="Arial"/>
                <a:cs typeface="Arial"/>
              </a:rPr>
              <a:t>k</a:t>
            </a:r>
            <a:r>
              <a:rPr sz="1000" spc="12" dirty="0">
                <a:latin typeface="Arial"/>
                <a:cs typeface="Arial"/>
              </a:rPr>
              <a:t> </a:t>
            </a:r>
            <a:r>
              <a:rPr sz="1000" spc="25" dirty="0">
                <a:latin typeface="Arial"/>
                <a:cs typeface="Arial"/>
              </a:rPr>
              <a:t>m</a:t>
            </a:r>
            <a:r>
              <a:rPr sz="1000" spc="-29" dirty="0">
                <a:latin typeface="Arial"/>
                <a:cs typeface="Arial"/>
              </a:rPr>
              <a:t>e</a:t>
            </a:r>
            <a:r>
              <a:rPr sz="1000" spc="0" dirty="0">
                <a:latin typeface="Arial"/>
                <a:cs typeface="Arial"/>
              </a:rPr>
              <a:t>m</a:t>
            </a:r>
            <a:r>
              <a:rPr sz="1000" spc="-4" dirty="0">
                <a:latin typeface="Arial"/>
                <a:cs typeface="Arial"/>
              </a:rPr>
              <a:t>i</a:t>
            </a:r>
            <a:r>
              <a:rPr sz="1000" spc="14" dirty="0">
                <a:latin typeface="Arial"/>
                <a:cs typeface="Arial"/>
              </a:rPr>
              <a:t>li</a:t>
            </a:r>
            <a:r>
              <a:rPr sz="1000" spc="-29" dirty="0">
                <a:latin typeface="Arial"/>
                <a:cs typeface="Arial"/>
              </a:rPr>
              <a:t>h</a:t>
            </a:r>
            <a:r>
              <a:rPr sz="1000" spc="0" dirty="0">
                <a:latin typeface="Arial"/>
                <a:cs typeface="Arial"/>
              </a:rPr>
              <a:t>,</a:t>
            </a:r>
            <a:r>
              <a:rPr sz="1000" spc="17" dirty="0">
                <a:latin typeface="Arial"/>
                <a:cs typeface="Arial"/>
              </a:rPr>
              <a:t> </a:t>
            </a:r>
            <a:r>
              <a:rPr sz="1000" spc="-25" dirty="0">
                <a:latin typeface="Arial"/>
                <a:cs typeface="Arial"/>
              </a:rPr>
              <a:t>s</a:t>
            </a:r>
            <a:r>
              <a:rPr sz="1000" spc="-9" dirty="0">
                <a:latin typeface="Arial"/>
                <a:cs typeface="Arial"/>
              </a:rPr>
              <a:t>edang</a:t>
            </a:r>
            <a:r>
              <a:rPr sz="1000" spc="0" dirty="0">
                <a:latin typeface="Arial"/>
                <a:cs typeface="Arial"/>
              </a:rPr>
              <a:t>k</a:t>
            </a:r>
            <a:r>
              <a:rPr sz="1000" spc="-9" dirty="0">
                <a:latin typeface="Arial"/>
                <a:cs typeface="Arial"/>
              </a:rPr>
              <a:t>a</a:t>
            </a:r>
            <a:r>
              <a:rPr sz="1000" spc="0" dirty="0">
                <a:latin typeface="Arial"/>
                <a:cs typeface="Arial"/>
              </a:rPr>
              <a:t>n</a:t>
            </a:r>
            <a:r>
              <a:rPr sz="1000" spc="27" dirty="0">
                <a:latin typeface="Arial"/>
                <a:cs typeface="Arial"/>
              </a:rPr>
              <a:t> </a:t>
            </a:r>
            <a:r>
              <a:rPr sz="1000" spc="-9" dirty="0">
                <a:latin typeface="Arial"/>
                <a:cs typeface="Arial"/>
              </a:rPr>
              <a:t>bag</a:t>
            </a:r>
            <a:r>
              <a:rPr sz="1000" spc="14" dirty="0">
                <a:latin typeface="Arial"/>
                <a:cs typeface="Arial"/>
              </a:rPr>
              <a:t>i</a:t>
            </a:r>
            <a:r>
              <a:rPr sz="1000" spc="-9" dirty="0">
                <a:latin typeface="Arial"/>
                <a:cs typeface="Arial"/>
              </a:rPr>
              <a:t>a</a:t>
            </a:r>
            <a:r>
              <a:rPr sz="1000" spc="0" dirty="0">
                <a:latin typeface="Arial"/>
                <a:cs typeface="Arial"/>
              </a:rPr>
              <a:t>n </a:t>
            </a:r>
            <a:r>
              <a:rPr sz="1000" spc="-9" dirty="0">
                <a:latin typeface="Arial"/>
                <a:cs typeface="Arial"/>
              </a:rPr>
              <a:t>p</a:t>
            </a:r>
            <a:r>
              <a:rPr sz="1000" spc="25" dirty="0">
                <a:latin typeface="Arial"/>
                <a:cs typeface="Arial"/>
              </a:rPr>
              <a:t>r</a:t>
            </a:r>
            <a:r>
              <a:rPr sz="1000" spc="-9" dirty="0">
                <a:latin typeface="Arial"/>
                <a:cs typeface="Arial"/>
              </a:rPr>
              <a:t>odu</a:t>
            </a:r>
            <a:r>
              <a:rPr sz="1000" spc="0" dirty="0">
                <a:latin typeface="Arial"/>
                <a:cs typeface="Arial"/>
              </a:rPr>
              <a:t>k</a:t>
            </a:r>
            <a:r>
              <a:rPr sz="1000" spc="-25" dirty="0">
                <a:latin typeface="Arial"/>
                <a:cs typeface="Arial"/>
              </a:rPr>
              <a:t>s</a:t>
            </a:r>
            <a:r>
              <a:rPr sz="1000" spc="0" dirty="0">
                <a:latin typeface="Arial"/>
                <a:cs typeface="Arial"/>
              </a:rPr>
              <a:t>i</a:t>
            </a:r>
            <a:r>
              <a:rPr sz="1000" spc="27" dirty="0">
                <a:latin typeface="Arial"/>
                <a:cs typeface="Arial"/>
              </a:rPr>
              <a:t> </a:t>
            </a:r>
            <a:r>
              <a:rPr sz="1000" spc="25" dirty="0">
                <a:latin typeface="Arial"/>
                <a:cs typeface="Arial"/>
              </a:rPr>
              <a:t>m</a:t>
            </a:r>
            <a:r>
              <a:rPr sz="1000" spc="14" dirty="0">
                <a:latin typeface="Arial"/>
                <a:cs typeface="Arial"/>
              </a:rPr>
              <a:t>e</a:t>
            </a:r>
            <a:r>
              <a:rPr sz="1000" spc="0" dirty="0">
                <a:latin typeface="Arial"/>
                <a:cs typeface="Arial"/>
              </a:rPr>
              <a:t>- </a:t>
            </a:r>
            <a:r>
              <a:rPr sz="1000" spc="-9" dirty="0">
                <a:latin typeface="Arial"/>
                <a:cs typeface="Arial"/>
              </a:rPr>
              <a:t>ng</a:t>
            </a:r>
            <a:r>
              <a:rPr sz="1000" spc="14" dirty="0">
                <a:latin typeface="Arial"/>
                <a:cs typeface="Arial"/>
              </a:rPr>
              <a:t>i</a:t>
            </a:r>
            <a:r>
              <a:rPr sz="1000" spc="-9" dirty="0">
                <a:latin typeface="Arial"/>
                <a:cs typeface="Arial"/>
              </a:rPr>
              <a:t>ng</a:t>
            </a:r>
            <a:r>
              <a:rPr sz="1000" spc="14" dirty="0">
                <a:latin typeface="Arial"/>
                <a:cs typeface="Arial"/>
              </a:rPr>
              <a:t>i</a:t>
            </a:r>
            <a:r>
              <a:rPr sz="1000" spc="-9" dirty="0">
                <a:latin typeface="Arial"/>
                <a:cs typeface="Arial"/>
              </a:rPr>
              <a:t>n</a:t>
            </a:r>
            <a:r>
              <a:rPr sz="1000" spc="0" dirty="0">
                <a:latin typeface="Arial"/>
                <a:cs typeface="Arial"/>
              </a:rPr>
              <a:t>k</a:t>
            </a:r>
            <a:r>
              <a:rPr sz="1000" spc="-9" dirty="0">
                <a:latin typeface="Arial"/>
                <a:cs typeface="Arial"/>
              </a:rPr>
              <a:t>a</a:t>
            </a:r>
            <a:r>
              <a:rPr sz="1000" spc="0" dirty="0">
                <a:latin typeface="Arial"/>
                <a:cs typeface="Arial"/>
              </a:rPr>
              <a:t>n</a:t>
            </a:r>
            <a:r>
              <a:rPr sz="1000" spc="171" dirty="0">
                <a:latin typeface="Arial"/>
                <a:cs typeface="Arial"/>
              </a:rPr>
              <a:t> </a:t>
            </a:r>
            <a:r>
              <a:rPr sz="1000" spc="-9" dirty="0">
                <a:latin typeface="Arial"/>
                <a:cs typeface="Arial"/>
              </a:rPr>
              <a:t>d</a:t>
            </a:r>
            <a:r>
              <a:rPr sz="1000" spc="14" dirty="0">
                <a:latin typeface="Arial"/>
                <a:cs typeface="Arial"/>
              </a:rPr>
              <a:t>i</a:t>
            </a:r>
            <a:r>
              <a:rPr sz="1000" spc="0" dirty="0">
                <a:latin typeface="Arial"/>
                <a:cs typeface="Arial"/>
              </a:rPr>
              <a:t>k</a:t>
            </a:r>
            <a:r>
              <a:rPr sz="1000" spc="-9" dirty="0">
                <a:latin typeface="Arial"/>
                <a:cs typeface="Arial"/>
              </a:rPr>
              <a:t>u</a:t>
            </a:r>
            <a:r>
              <a:rPr sz="1000" spc="0" dirty="0">
                <a:latin typeface="Arial"/>
                <a:cs typeface="Arial"/>
              </a:rPr>
              <a:t>r</a:t>
            </a:r>
            <a:r>
              <a:rPr sz="1000" spc="-9" dirty="0">
                <a:latin typeface="Arial"/>
                <a:cs typeface="Arial"/>
              </a:rPr>
              <a:t>an</a:t>
            </a:r>
            <a:r>
              <a:rPr sz="1000" spc="-29" dirty="0">
                <a:latin typeface="Arial"/>
                <a:cs typeface="Arial"/>
              </a:rPr>
              <a:t>g</a:t>
            </a:r>
            <a:r>
              <a:rPr sz="1000" spc="14" dirty="0">
                <a:latin typeface="Arial"/>
                <a:cs typeface="Arial"/>
              </a:rPr>
              <a:t>i</a:t>
            </a:r>
            <a:r>
              <a:rPr sz="1000" spc="-9" dirty="0">
                <a:latin typeface="Arial"/>
                <a:cs typeface="Arial"/>
              </a:rPr>
              <a:t>n</a:t>
            </a:r>
            <a:r>
              <a:rPr sz="1000" spc="0" dirty="0">
                <a:latin typeface="Arial"/>
                <a:cs typeface="Arial"/>
              </a:rPr>
              <a:t>ya</a:t>
            </a:r>
            <a:r>
              <a:rPr sz="1000" spc="146" dirty="0">
                <a:latin typeface="Arial"/>
                <a:cs typeface="Arial"/>
              </a:rPr>
              <a:t> </a:t>
            </a:r>
            <a:r>
              <a:rPr sz="1000" spc="25" dirty="0">
                <a:latin typeface="Arial"/>
                <a:cs typeface="Arial"/>
              </a:rPr>
              <a:t>v</a:t>
            </a:r>
            <a:r>
              <a:rPr sz="1000" spc="-9" dirty="0">
                <a:latin typeface="Arial"/>
                <a:cs typeface="Arial"/>
              </a:rPr>
              <a:t>a</a:t>
            </a:r>
            <a:r>
              <a:rPr sz="1000" spc="0" dirty="0">
                <a:latin typeface="Arial"/>
                <a:cs typeface="Arial"/>
              </a:rPr>
              <a:t>r</a:t>
            </a:r>
            <a:r>
              <a:rPr sz="1000" spc="14" dirty="0">
                <a:latin typeface="Arial"/>
                <a:cs typeface="Arial"/>
              </a:rPr>
              <a:t>i</a:t>
            </a:r>
            <a:r>
              <a:rPr sz="1000" spc="-9" dirty="0">
                <a:latin typeface="Arial"/>
                <a:cs typeface="Arial"/>
              </a:rPr>
              <a:t>a</a:t>
            </a:r>
            <a:r>
              <a:rPr sz="1000" spc="-25" dirty="0">
                <a:latin typeface="Arial"/>
                <a:cs typeface="Arial"/>
              </a:rPr>
              <a:t>s</a:t>
            </a:r>
            <a:r>
              <a:rPr sz="1000" spc="0" dirty="0">
                <a:latin typeface="Arial"/>
                <a:cs typeface="Arial"/>
              </a:rPr>
              <a:t>i</a:t>
            </a:r>
            <a:r>
              <a:rPr sz="1000" spc="191" dirty="0">
                <a:latin typeface="Arial"/>
                <a:cs typeface="Arial"/>
              </a:rPr>
              <a:t> </a:t>
            </a:r>
            <a:r>
              <a:rPr sz="1000" spc="-9" dirty="0">
                <a:latin typeface="Arial"/>
                <a:cs typeface="Arial"/>
              </a:rPr>
              <a:t>p</a:t>
            </a:r>
            <a:r>
              <a:rPr sz="1000" spc="0" dirty="0">
                <a:latin typeface="Arial"/>
                <a:cs typeface="Arial"/>
              </a:rPr>
              <a:t>r</a:t>
            </a:r>
            <a:r>
              <a:rPr sz="1000" spc="-9" dirty="0">
                <a:latin typeface="Arial"/>
                <a:cs typeface="Arial"/>
              </a:rPr>
              <a:t>odu</a:t>
            </a:r>
            <a:r>
              <a:rPr sz="1000" spc="0" dirty="0">
                <a:latin typeface="Arial"/>
                <a:cs typeface="Arial"/>
              </a:rPr>
              <a:t>k</a:t>
            </a:r>
            <a:r>
              <a:rPr sz="1000" spc="176" dirty="0">
                <a:latin typeface="Arial"/>
                <a:cs typeface="Arial"/>
              </a:rPr>
              <a:t> </a:t>
            </a:r>
            <a:r>
              <a:rPr sz="1000" spc="-9" dirty="0">
                <a:latin typeface="Arial"/>
                <a:cs typeface="Arial"/>
              </a:rPr>
              <a:t>un</a:t>
            </a:r>
            <a:r>
              <a:rPr sz="1000" spc="4" dirty="0">
                <a:latin typeface="Arial"/>
                <a:cs typeface="Arial"/>
              </a:rPr>
              <a:t>t</a:t>
            </a:r>
            <a:r>
              <a:rPr sz="1000" spc="-9" dirty="0">
                <a:latin typeface="Arial"/>
                <a:cs typeface="Arial"/>
              </a:rPr>
              <a:t>u</a:t>
            </a:r>
            <a:r>
              <a:rPr sz="1000" spc="0" dirty="0">
                <a:latin typeface="Arial"/>
                <a:cs typeface="Arial"/>
              </a:rPr>
              <a:t>k</a:t>
            </a:r>
            <a:r>
              <a:rPr sz="1000" spc="154" dirty="0">
                <a:latin typeface="Arial"/>
                <a:cs typeface="Arial"/>
              </a:rPr>
              <a:t> </a:t>
            </a:r>
            <a:r>
              <a:rPr sz="1000" spc="0" dirty="0">
                <a:latin typeface="Arial"/>
                <a:cs typeface="Arial"/>
              </a:rPr>
              <a:t>m</a:t>
            </a:r>
            <a:r>
              <a:rPr sz="1000" spc="-9" dirty="0">
                <a:latin typeface="Arial"/>
                <a:cs typeface="Arial"/>
              </a:rPr>
              <a:t>engu</a:t>
            </a:r>
            <a:r>
              <a:rPr sz="1000" spc="0" dirty="0">
                <a:latin typeface="Arial"/>
                <a:cs typeface="Arial"/>
              </a:rPr>
              <a:t>r</a:t>
            </a:r>
            <a:r>
              <a:rPr sz="1000" spc="-9" dirty="0">
                <a:latin typeface="Arial"/>
                <a:cs typeface="Arial"/>
              </a:rPr>
              <a:t>ang</a:t>
            </a:r>
            <a:r>
              <a:rPr sz="1000" spc="0" dirty="0">
                <a:latin typeface="Arial"/>
                <a:cs typeface="Arial"/>
              </a:rPr>
              <a:t>i</a:t>
            </a:r>
            <a:r>
              <a:rPr sz="1000" spc="191" dirty="0">
                <a:latin typeface="Arial"/>
                <a:cs typeface="Arial"/>
              </a:rPr>
              <a:t> </a:t>
            </a:r>
            <a:r>
              <a:rPr sz="1000" spc="-9" dirty="0">
                <a:latin typeface="Arial"/>
                <a:cs typeface="Arial"/>
              </a:rPr>
              <a:t>b</a:t>
            </a:r>
            <a:r>
              <a:rPr sz="1000" spc="14" dirty="0">
                <a:latin typeface="Arial"/>
                <a:cs typeface="Arial"/>
              </a:rPr>
              <a:t>i</a:t>
            </a:r>
            <a:r>
              <a:rPr sz="1000" spc="-9" dirty="0">
                <a:latin typeface="Arial"/>
                <a:cs typeface="Arial"/>
              </a:rPr>
              <a:t>a</a:t>
            </a:r>
            <a:r>
              <a:rPr sz="1000" spc="0" dirty="0">
                <a:latin typeface="Arial"/>
                <a:cs typeface="Arial"/>
              </a:rPr>
              <a:t>ya</a:t>
            </a:r>
            <a:endParaRPr sz="1000">
              <a:latin typeface="Arial"/>
              <a:cs typeface="Arial"/>
            </a:endParaRPr>
          </a:p>
        </p:txBody>
      </p:sp>
      <p:sp>
        <p:nvSpPr>
          <p:cNvPr id="10" name="object 10"/>
          <p:cNvSpPr txBox="1"/>
          <p:nvPr/>
        </p:nvSpPr>
        <p:spPr>
          <a:xfrm>
            <a:off x="3588385" y="6055359"/>
            <a:ext cx="1714500" cy="228600"/>
          </a:xfrm>
          <a:prstGeom prst="rect">
            <a:avLst/>
          </a:prstGeom>
        </p:spPr>
        <p:txBody>
          <a:bodyPr wrap="square" lIns="0" tIns="0" rIns="0" bIns="0" rtlCol="0">
            <a:noAutofit/>
          </a:bodyPr>
          <a:lstStyle/>
          <a:p>
            <a:pPr marL="25400">
              <a:lnSpc>
                <a:spcPts val="1000"/>
              </a:lnSpc>
            </a:pPr>
            <a:endParaRPr sz="1000"/>
          </a:p>
        </p:txBody>
      </p:sp>
      <p:sp>
        <p:nvSpPr>
          <p:cNvPr id="9" name="object 9"/>
          <p:cNvSpPr txBox="1"/>
          <p:nvPr/>
        </p:nvSpPr>
        <p:spPr>
          <a:xfrm>
            <a:off x="1807210" y="6064884"/>
            <a:ext cx="638175" cy="228600"/>
          </a:xfrm>
          <a:prstGeom prst="rect">
            <a:avLst/>
          </a:prstGeom>
        </p:spPr>
        <p:txBody>
          <a:bodyPr wrap="square" lIns="0" tIns="0" rIns="0" bIns="0" rtlCol="0">
            <a:noAutofit/>
          </a:bodyPr>
          <a:lstStyle/>
          <a:p>
            <a:pPr marL="25400">
              <a:lnSpc>
                <a:spcPts val="1000"/>
              </a:lnSpc>
            </a:pPr>
            <a:endParaRPr sz="1000"/>
          </a:p>
        </p:txBody>
      </p:sp>
      <p:sp>
        <p:nvSpPr>
          <p:cNvPr id="8" name="object 8"/>
          <p:cNvSpPr txBox="1"/>
          <p:nvPr/>
        </p:nvSpPr>
        <p:spPr>
          <a:xfrm>
            <a:off x="4207510" y="4483735"/>
            <a:ext cx="752475" cy="228600"/>
          </a:xfrm>
          <a:prstGeom prst="rect">
            <a:avLst/>
          </a:prstGeom>
        </p:spPr>
        <p:txBody>
          <a:bodyPr wrap="square" lIns="0" tIns="0" rIns="0" bIns="0" rtlCol="0">
            <a:noAutofit/>
          </a:bodyPr>
          <a:lstStyle/>
          <a:p>
            <a:pPr marL="25400">
              <a:lnSpc>
                <a:spcPts val="1000"/>
              </a:lnSpc>
            </a:pPr>
            <a:endParaRPr sz="1000"/>
          </a:p>
        </p:txBody>
      </p:sp>
      <p:sp>
        <p:nvSpPr>
          <p:cNvPr id="7" name="object 7"/>
          <p:cNvSpPr txBox="1"/>
          <p:nvPr/>
        </p:nvSpPr>
        <p:spPr>
          <a:xfrm>
            <a:off x="1292860" y="4493260"/>
            <a:ext cx="1714500" cy="228600"/>
          </a:xfrm>
          <a:prstGeom prst="rect">
            <a:avLst/>
          </a:prstGeom>
        </p:spPr>
        <p:txBody>
          <a:bodyPr wrap="square" lIns="0" tIns="0" rIns="0" bIns="0" rtlCol="0">
            <a:noAutofit/>
          </a:bodyPr>
          <a:lstStyle/>
          <a:p>
            <a:pPr marL="25400">
              <a:lnSpc>
                <a:spcPts val="1000"/>
              </a:lnSpc>
            </a:pPr>
            <a:endParaRPr sz="1000"/>
          </a:p>
        </p:txBody>
      </p:sp>
      <p:sp>
        <p:nvSpPr>
          <p:cNvPr id="6" name="object 6"/>
          <p:cNvSpPr txBox="1"/>
          <p:nvPr/>
        </p:nvSpPr>
        <p:spPr>
          <a:xfrm>
            <a:off x="1007110" y="3159759"/>
            <a:ext cx="2133600" cy="1609725"/>
          </a:xfrm>
          <a:prstGeom prst="rect">
            <a:avLst/>
          </a:prstGeom>
        </p:spPr>
        <p:txBody>
          <a:bodyPr wrap="square" lIns="0" tIns="3557" rIns="0" bIns="0" rtlCol="0">
            <a:noAutofit/>
          </a:bodyPr>
          <a:lstStyle/>
          <a:p>
            <a:pPr>
              <a:lnSpc>
                <a:spcPts val="550"/>
              </a:lnSpc>
            </a:pPr>
            <a:endParaRPr sz="550"/>
          </a:p>
          <a:p>
            <a:pPr marL="298069">
              <a:lnSpc>
                <a:spcPct val="95825"/>
              </a:lnSpc>
              <a:spcBef>
                <a:spcPts val="10000"/>
              </a:spcBef>
            </a:pPr>
            <a:r>
              <a:rPr sz="1000" spc="-4" dirty="0">
                <a:latin typeface="Arial"/>
                <a:cs typeface="Arial"/>
              </a:rPr>
              <a:t>Penjualan dan pemasaran</a:t>
            </a:r>
            <a:endParaRPr sz="1000">
              <a:latin typeface="Arial"/>
              <a:cs typeface="Arial"/>
            </a:endParaRPr>
          </a:p>
        </p:txBody>
      </p:sp>
      <p:sp>
        <p:nvSpPr>
          <p:cNvPr id="5" name="object 5"/>
          <p:cNvSpPr txBox="1"/>
          <p:nvPr/>
        </p:nvSpPr>
        <p:spPr>
          <a:xfrm>
            <a:off x="3140710" y="3159759"/>
            <a:ext cx="2667000" cy="1609725"/>
          </a:xfrm>
          <a:prstGeom prst="rect">
            <a:avLst/>
          </a:prstGeom>
        </p:spPr>
        <p:txBody>
          <a:bodyPr wrap="square" lIns="0" tIns="2287" rIns="0" bIns="0" rtlCol="0">
            <a:noAutofit/>
          </a:bodyPr>
          <a:lstStyle/>
          <a:p>
            <a:pPr>
              <a:lnSpc>
                <a:spcPts val="800"/>
              </a:lnSpc>
            </a:pPr>
            <a:endParaRPr sz="800"/>
          </a:p>
          <a:p>
            <a:pPr marL="1140637" marR="985393" algn="ctr">
              <a:lnSpc>
                <a:spcPct val="95825"/>
              </a:lnSpc>
              <a:spcBef>
                <a:spcPts val="10000"/>
              </a:spcBef>
            </a:pPr>
            <a:r>
              <a:rPr sz="1000" spc="-6" dirty="0">
                <a:latin typeface="Arial"/>
                <a:cs typeface="Arial"/>
              </a:rPr>
              <a:t>Produksi</a:t>
            </a:r>
            <a:endParaRPr sz="1000">
              <a:latin typeface="Arial"/>
              <a:cs typeface="Arial"/>
            </a:endParaRPr>
          </a:p>
        </p:txBody>
      </p:sp>
      <p:sp>
        <p:nvSpPr>
          <p:cNvPr id="4" name="object 4"/>
          <p:cNvSpPr txBox="1"/>
          <p:nvPr/>
        </p:nvSpPr>
        <p:spPr>
          <a:xfrm>
            <a:off x="1007110" y="4769485"/>
            <a:ext cx="2133600" cy="1562099"/>
          </a:xfrm>
          <a:prstGeom prst="rect">
            <a:avLst/>
          </a:prstGeom>
        </p:spPr>
        <p:txBody>
          <a:bodyPr wrap="square" lIns="0" tIns="0" rIns="0" bIns="0" rtlCol="0">
            <a:noAutofit/>
          </a:bodyPr>
          <a:lstStyle/>
          <a:p>
            <a:pPr>
              <a:lnSpc>
                <a:spcPts val="1000"/>
              </a:lnSpc>
            </a:pPr>
            <a:endParaRPr sz="1000"/>
          </a:p>
          <a:p>
            <a:pPr marL="791133" marR="720511" algn="ctr">
              <a:lnSpc>
                <a:spcPct val="95825"/>
              </a:lnSpc>
              <a:spcBef>
                <a:spcPts val="9292"/>
              </a:spcBef>
            </a:pPr>
            <a:r>
              <a:rPr sz="1000" spc="-7" dirty="0">
                <a:latin typeface="Arial"/>
                <a:cs typeface="Arial"/>
              </a:rPr>
              <a:t>Keuangan</a:t>
            </a:r>
            <a:endParaRPr sz="1000">
              <a:latin typeface="Arial"/>
              <a:cs typeface="Arial"/>
            </a:endParaRPr>
          </a:p>
        </p:txBody>
      </p:sp>
      <p:sp>
        <p:nvSpPr>
          <p:cNvPr id="3" name="object 3"/>
          <p:cNvSpPr txBox="1"/>
          <p:nvPr/>
        </p:nvSpPr>
        <p:spPr>
          <a:xfrm>
            <a:off x="3140710" y="4769485"/>
            <a:ext cx="2667000" cy="1562099"/>
          </a:xfrm>
          <a:prstGeom prst="rect">
            <a:avLst/>
          </a:prstGeom>
        </p:spPr>
        <p:txBody>
          <a:bodyPr wrap="square" lIns="0" tIns="0" rIns="0" bIns="0" rtlCol="0">
            <a:noAutofit/>
          </a:bodyPr>
          <a:lstStyle/>
          <a:p>
            <a:pPr>
              <a:lnSpc>
                <a:spcPts val="1000"/>
              </a:lnSpc>
            </a:pPr>
            <a:endParaRPr sz="1000"/>
          </a:p>
          <a:p>
            <a:pPr marL="460501">
              <a:lnSpc>
                <a:spcPct val="95825"/>
              </a:lnSpc>
              <a:spcBef>
                <a:spcPts val="9220"/>
              </a:spcBef>
            </a:pPr>
            <a:r>
              <a:rPr sz="1000" spc="-3" dirty="0">
                <a:latin typeface="Arial"/>
                <a:cs typeface="Arial"/>
              </a:rPr>
              <a:t>Sumber daya manusia (SDM)</a:t>
            </a:r>
            <a:endParaRPr sz="1000">
              <a:latin typeface="Arial"/>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object 23"/>
          <p:cNvSpPr/>
          <p:nvPr/>
        </p:nvSpPr>
        <p:spPr>
          <a:xfrm>
            <a:off x="778510" y="6610984"/>
            <a:ext cx="3609975" cy="0"/>
          </a:xfrm>
          <a:custGeom>
            <a:avLst/>
            <a:gdLst/>
            <a:ahLst/>
            <a:cxnLst/>
            <a:rect l="l" t="t" r="r" b="b"/>
            <a:pathLst>
              <a:path w="3609975">
                <a:moveTo>
                  <a:pt x="0" y="0"/>
                </a:moveTo>
                <a:lnTo>
                  <a:pt x="3609975" y="0"/>
                </a:lnTo>
              </a:path>
            </a:pathLst>
          </a:custGeom>
          <a:ln w="9525">
            <a:solidFill>
              <a:srgbClr val="000000"/>
            </a:solidFill>
          </a:ln>
        </p:spPr>
        <p:txBody>
          <a:bodyPr wrap="square" lIns="0" tIns="0" rIns="0" bIns="0" rtlCol="0">
            <a:noAutofit/>
          </a:bodyPr>
          <a:lstStyle/>
          <a:p>
            <a:endParaRPr/>
          </a:p>
        </p:txBody>
      </p:sp>
      <p:sp>
        <p:nvSpPr>
          <p:cNvPr id="10" name="object 10"/>
          <p:cNvSpPr/>
          <p:nvPr/>
        </p:nvSpPr>
        <p:spPr>
          <a:xfrm>
            <a:off x="4045585" y="4418965"/>
            <a:ext cx="1371600" cy="1257300"/>
          </a:xfrm>
          <a:prstGeom prst="rect">
            <a:avLst/>
          </a:prstGeom>
          <a:blipFill>
            <a:blip r:embed="rId2" cstate="print"/>
            <a:stretch>
              <a:fillRect/>
            </a:stretch>
          </a:blipFill>
        </p:spPr>
        <p:txBody>
          <a:bodyPr wrap="square" lIns="0" tIns="0" rIns="0" bIns="0" rtlCol="0">
            <a:noAutofit/>
          </a:bodyPr>
          <a:lstStyle/>
          <a:p>
            <a:endParaRPr/>
          </a:p>
        </p:txBody>
      </p:sp>
      <p:sp>
        <p:nvSpPr>
          <p:cNvPr id="11" name="object 11"/>
          <p:cNvSpPr/>
          <p:nvPr/>
        </p:nvSpPr>
        <p:spPr>
          <a:xfrm>
            <a:off x="3931285" y="5447665"/>
            <a:ext cx="1714500" cy="457200"/>
          </a:xfrm>
          <a:custGeom>
            <a:avLst/>
            <a:gdLst/>
            <a:ahLst/>
            <a:cxnLst/>
            <a:rect l="l" t="t" r="r" b="b"/>
            <a:pathLst>
              <a:path w="1714500" h="457200">
                <a:moveTo>
                  <a:pt x="0" y="457200"/>
                </a:moveTo>
                <a:lnTo>
                  <a:pt x="1714500" y="457200"/>
                </a:lnTo>
                <a:lnTo>
                  <a:pt x="1714500" y="0"/>
                </a:lnTo>
                <a:lnTo>
                  <a:pt x="0" y="0"/>
                </a:lnTo>
                <a:lnTo>
                  <a:pt x="0" y="457200"/>
                </a:lnTo>
                <a:close/>
              </a:path>
            </a:pathLst>
          </a:custGeom>
          <a:solidFill>
            <a:srgbClr val="FFFFFF"/>
          </a:solidFill>
        </p:spPr>
        <p:txBody>
          <a:bodyPr wrap="square" lIns="0" tIns="0" rIns="0" bIns="0" rtlCol="0">
            <a:noAutofit/>
          </a:bodyPr>
          <a:lstStyle/>
          <a:p>
            <a:endParaRPr/>
          </a:p>
        </p:txBody>
      </p:sp>
      <p:sp>
        <p:nvSpPr>
          <p:cNvPr id="12" name="object 12"/>
          <p:cNvSpPr/>
          <p:nvPr/>
        </p:nvSpPr>
        <p:spPr>
          <a:xfrm>
            <a:off x="2797810" y="3533140"/>
            <a:ext cx="914400" cy="1143000"/>
          </a:xfrm>
          <a:custGeom>
            <a:avLst/>
            <a:gdLst/>
            <a:ahLst/>
            <a:cxnLst/>
            <a:rect l="l" t="t" r="r" b="b"/>
            <a:pathLst>
              <a:path w="914400" h="1143000">
                <a:moveTo>
                  <a:pt x="457200" y="0"/>
                </a:moveTo>
                <a:lnTo>
                  <a:pt x="383046" y="2346"/>
                </a:lnTo>
                <a:lnTo>
                  <a:pt x="312700" y="9140"/>
                </a:lnTo>
                <a:lnTo>
                  <a:pt x="247102" y="20015"/>
                </a:lnTo>
                <a:lnTo>
                  <a:pt x="187195" y="34600"/>
                </a:lnTo>
                <a:lnTo>
                  <a:pt x="133921" y="52530"/>
                </a:lnTo>
                <a:lnTo>
                  <a:pt x="88221" y="73435"/>
                </a:lnTo>
                <a:lnTo>
                  <a:pt x="51037" y="96948"/>
                </a:lnTo>
                <a:lnTo>
                  <a:pt x="13289" y="136301"/>
                </a:lnTo>
                <a:lnTo>
                  <a:pt x="0" y="179450"/>
                </a:lnTo>
                <a:lnTo>
                  <a:pt x="0" y="963549"/>
                </a:lnTo>
                <a:lnTo>
                  <a:pt x="13289" y="1006657"/>
                </a:lnTo>
                <a:lnTo>
                  <a:pt x="51037" y="1045995"/>
                </a:lnTo>
                <a:lnTo>
                  <a:pt x="88221" y="1069509"/>
                </a:lnTo>
                <a:lnTo>
                  <a:pt x="133921" y="1090422"/>
                </a:lnTo>
                <a:lnTo>
                  <a:pt x="187195" y="1108362"/>
                </a:lnTo>
                <a:lnTo>
                  <a:pt x="247102" y="1122960"/>
                </a:lnTo>
                <a:lnTo>
                  <a:pt x="312700" y="1133846"/>
                </a:lnTo>
                <a:lnTo>
                  <a:pt x="383046" y="1140649"/>
                </a:lnTo>
                <a:lnTo>
                  <a:pt x="457200" y="1143000"/>
                </a:lnTo>
                <a:lnTo>
                  <a:pt x="494693" y="1142404"/>
                </a:lnTo>
                <a:lnTo>
                  <a:pt x="567061" y="1137781"/>
                </a:lnTo>
                <a:lnTo>
                  <a:pt x="635150" y="1128891"/>
                </a:lnTo>
                <a:lnTo>
                  <a:pt x="698020" y="1116102"/>
                </a:lnTo>
                <a:lnTo>
                  <a:pt x="754729" y="1099786"/>
                </a:lnTo>
                <a:lnTo>
                  <a:pt x="804334" y="1080314"/>
                </a:lnTo>
                <a:lnTo>
                  <a:pt x="845894" y="1058054"/>
                </a:lnTo>
                <a:lnTo>
                  <a:pt x="878466" y="1033379"/>
                </a:lnTo>
                <a:lnTo>
                  <a:pt x="908415" y="992645"/>
                </a:lnTo>
                <a:lnTo>
                  <a:pt x="914400" y="963549"/>
                </a:lnTo>
                <a:lnTo>
                  <a:pt x="914400" y="179450"/>
                </a:lnTo>
                <a:lnTo>
                  <a:pt x="901110" y="136301"/>
                </a:lnTo>
                <a:lnTo>
                  <a:pt x="863362" y="96948"/>
                </a:lnTo>
                <a:lnTo>
                  <a:pt x="826178" y="73435"/>
                </a:lnTo>
                <a:lnTo>
                  <a:pt x="780478" y="52530"/>
                </a:lnTo>
                <a:lnTo>
                  <a:pt x="727204" y="34600"/>
                </a:lnTo>
                <a:lnTo>
                  <a:pt x="667297" y="20015"/>
                </a:lnTo>
                <a:lnTo>
                  <a:pt x="601699" y="9140"/>
                </a:lnTo>
                <a:lnTo>
                  <a:pt x="531353" y="2346"/>
                </a:lnTo>
                <a:lnTo>
                  <a:pt x="457200" y="0"/>
                </a:lnTo>
                <a:close/>
              </a:path>
            </a:pathLst>
          </a:custGeom>
          <a:ln w="9525">
            <a:solidFill>
              <a:srgbClr val="000000"/>
            </a:solidFill>
          </a:ln>
        </p:spPr>
        <p:txBody>
          <a:bodyPr wrap="square" lIns="0" tIns="0" rIns="0" bIns="0" rtlCol="0">
            <a:noAutofit/>
          </a:bodyPr>
          <a:lstStyle/>
          <a:p>
            <a:endParaRPr/>
          </a:p>
        </p:txBody>
      </p:sp>
      <p:sp>
        <p:nvSpPr>
          <p:cNvPr id="13" name="object 13"/>
          <p:cNvSpPr/>
          <p:nvPr/>
        </p:nvSpPr>
        <p:spPr>
          <a:xfrm>
            <a:off x="2797810" y="3712591"/>
            <a:ext cx="914400" cy="179450"/>
          </a:xfrm>
          <a:custGeom>
            <a:avLst/>
            <a:gdLst/>
            <a:ahLst/>
            <a:cxnLst/>
            <a:rect l="l" t="t" r="r" b="b"/>
            <a:pathLst>
              <a:path w="914400" h="179450">
                <a:moveTo>
                  <a:pt x="0" y="0"/>
                </a:moveTo>
                <a:lnTo>
                  <a:pt x="13289" y="43108"/>
                </a:lnTo>
                <a:lnTo>
                  <a:pt x="35933" y="69830"/>
                </a:lnTo>
                <a:lnTo>
                  <a:pt x="68505" y="94505"/>
                </a:lnTo>
                <a:lnTo>
                  <a:pt x="110065" y="116765"/>
                </a:lnTo>
                <a:lnTo>
                  <a:pt x="159670" y="136237"/>
                </a:lnTo>
                <a:lnTo>
                  <a:pt x="216379" y="152553"/>
                </a:lnTo>
                <a:lnTo>
                  <a:pt x="247102" y="159411"/>
                </a:lnTo>
                <a:lnTo>
                  <a:pt x="279249" y="165342"/>
                </a:lnTo>
                <a:lnTo>
                  <a:pt x="312700" y="170297"/>
                </a:lnTo>
                <a:lnTo>
                  <a:pt x="347338" y="174232"/>
                </a:lnTo>
                <a:lnTo>
                  <a:pt x="383046" y="177100"/>
                </a:lnTo>
                <a:lnTo>
                  <a:pt x="419706" y="178855"/>
                </a:lnTo>
                <a:lnTo>
                  <a:pt x="457200" y="179450"/>
                </a:lnTo>
                <a:lnTo>
                  <a:pt x="494693" y="178855"/>
                </a:lnTo>
                <a:lnTo>
                  <a:pt x="531353" y="177100"/>
                </a:lnTo>
                <a:lnTo>
                  <a:pt x="567061" y="174232"/>
                </a:lnTo>
                <a:lnTo>
                  <a:pt x="601699" y="170297"/>
                </a:lnTo>
                <a:lnTo>
                  <a:pt x="635150" y="165342"/>
                </a:lnTo>
                <a:lnTo>
                  <a:pt x="667297" y="159411"/>
                </a:lnTo>
                <a:lnTo>
                  <a:pt x="698020" y="152553"/>
                </a:lnTo>
                <a:lnTo>
                  <a:pt x="754729" y="136237"/>
                </a:lnTo>
                <a:lnTo>
                  <a:pt x="804334" y="116765"/>
                </a:lnTo>
                <a:lnTo>
                  <a:pt x="845894" y="94505"/>
                </a:lnTo>
                <a:lnTo>
                  <a:pt x="878466" y="69830"/>
                </a:lnTo>
                <a:lnTo>
                  <a:pt x="901110" y="43108"/>
                </a:lnTo>
                <a:lnTo>
                  <a:pt x="912884" y="14711"/>
                </a:lnTo>
                <a:lnTo>
                  <a:pt x="914400" y="0"/>
                </a:lnTo>
              </a:path>
            </a:pathLst>
          </a:custGeom>
          <a:ln w="9524">
            <a:solidFill>
              <a:srgbClr val="000000"/>
            </a:solidFill>
          </a:ln>
        </p:spPr>
        <p:txBody>
          <a:bodyPr wrap="square" lIns="0" tIns="0" rIns="0" bIns="0" rtlCol="0">
            <a:noAutofit/>
          </a:bodyPr>
          <a:lstStyle/>
          <a:p>
            <a:endParaRPr/>
          </a:p>
        </p:txBody>
      </p:sp>
      <p:sp>
        <p:nvSpPr>
          <p:cNvPr id="14" name="object 14"/>
          <p:cNvSpPr/>
          <p:nvPr/>
        </p:nvSpPr>
        <p:spPr>
          <a:xfrm>
            <a:off x="1073785" y="2552064"/>
            <a:ext cx="1371600" cy="1028700"/>
          </a:xfrm>
          <a:prstGeom prst="rect">
            <a:avLst/>
          </a:prstGeom>
          <a:blipFill>
            <a:blip r:embed="rId3" cstate="print"/>
            <a:stretch>
              <a:fillRect/>
            </a:stretch>
          </a:blipFill>
        </p:spPr>
        <p:txBody>
          <a:bodyPr wrap="square" lIns="0" tIns="0" rIns="0" bIns="0" rtlCol="0">
            <a:noAutofit/>
          </a:bodyPr>
          <a:lstStyle/>
          <a:p>
            <a:endParaRPr/>
          </a:p>
        </p:txBody>
      </p:sp>
      <p:sp>
        <p:nvSpPr>
          <p:cNvPr id="15" name="object 15"/>
          <p:cNvSpPr/>
          <p:nvPr/>
        </p:nvSpPr>
        <p:spPr>
          <a:xfrm>
            <a:off x="2445385" y="3580765"/>
            <a:ext cx="342900" cy="457200"/>
          </a:xfrm>
          <a:custGeom>
            <a:avLst/>
            <a:gdLst/>
            <a:ahLst/>
            <a:cxnLst/>
            <a:rect l="l" t="t" r="r" b="b"/>
            <a:pathLst>
              <a:path w="342900" h="457200">
                <a:moveTo>
                  <a:pt x="0" y="0"/>
                </a:moveTo>
                <a:lnTo>
                  <a:pt x="41909" y="87629"/>
                </a:lnTo>
                <a:lnTo>
                  <a:pt x="53340" y="102869"/>
                </a:lnTo>
                <a:lnTo>
                  <a:pt x="259080" y="377189"/>
                </a:lnTo>
                <a:lnTo>
                  <a:pt x="270509" y="392429"/>
                </a:lnTo>
                <a:lnTo>
                  <a:pt x="342900" y="457200"/>
                </a:lnTo>
                <a:lnTo>
                  <a:pt x="320039" y="331470"/>
                </a:lnTo>
                <a:lnTo>
                  <a:pt x="300989" y="369570"/>
                </a:lnTo>
                <a:lnTo>
                  <a:pt x="289560" y="354329"/>
                </a:lnTo>
                <a:lnTo>
                  <a:pt x="83819" y="80010"/>
                </a:lnTo>
                <a:lnTo>
                  <a:pt x="72389" y="64770"/>
                </a:lnTo>
                <a:lnTo>
                  <a:pt x="0" y="0"/>
                </a:lnTo>
                <a:close/>
              </a:path>
              <a:path w="342900" h="457200">
                <a:moveTo>
                  <a:pt x="114300" y="57150"/>
                </a:moveTo>
                <a:lnTo>
                  <a:pt x="0" y="0"/>
                </a:lnTo>
                <a:lnTo>
                  <a:pt x="72389" y="64770"/>
                </a:lnTo>
                <a:lnTo>
                  <a:pt x="83819" y="80010"/>
                </a:lnTo>
                <a:lnTo>
                  <a:pt x="114300" y="57150"/>
                </a:lnTo>
                <a:close/>
              </a:path>
              <a:path w="342900" h="457200">
                <a:moveTo>
                  <a:pt x="41909" y="87629"/>
                </a:moveTo>
                <a:lnTo>
                  <a:pt x="0" y="0"/>
                </a:lnTo>
                <a:lnTo>
                  <a:pt x="22859" y="125729"/>
                </a:lnTo>
                <a:lnTo>
                  <a:pt x="53340" y="102869"/>
                </a:lnTo>
                <a:lnTo>
                  <a:pt x="41909" y="87629"/>
                </a:lnTo>
                <a:close/>
              </a:path>
              <a:path w="342900" h="457200">
                <a:moveTo>
                  <a:pt x="270509" y="392429"/>
                </a:moveTo>
                <a:lnTo>
                  <a:pt x="259080" y="377189"/>
                </a:lnTo>
                <a:lnTo>
                  <a:pt x="228600" y="400050"/>
                </a:lnTo>
                <a:lnTo>
                  <a:pt x="342900" y="457200"/>
                </a:lnTo>
                <a:lnTo>
                  <a:pt x="270509" y="392429"/>
                </a:lnTo>
                <a:close/>
              </a:path>
              <a:path w="342900" h="457200">
                <a:moveTo>
                  <a:pt x="320039" y="331470"/>
                </a:moveTo>
                <a:lnTo>
                  <a:pt x="289560" y="354329"/>
                </a:lnTo>
                <a:lnTo>
                  <a:pt x="300989" y="369570"/>
                </a:lnTo>
                <a:lnTo>
                  <a:pt x="320039" y="331470"/>
                </a:lnTo>
                <a:close/>
              </a:path>
            </a:pathLst>
          </a:custGeom>
          <a:solidFill>
            <a:srgbClr val="000000"/>
          </a:solidFill>
        </p:spPr>
        <p:txBody>
          <a:bodyPr wrap="square" lIns="0" tIns="0" rIns="0" bIns="0" rtlCol="0">
            <a:noAutofit/>
          </a:bodyPr>
          <a:lstStyle/>
          <a:p>
            <a:endParaRPr/>
          </a:p>
        </p:txBody>
      </p:sp>
      <p:sp>
        <p:nvSpPr>
          <p:cNvPr id="16" name="object 16"/>
          <p:cNvSpPr/>
          <p:nvPr/>
        </p:nvSpPr>
        <p:spPr>
          <a:xfrm>
            <a:off x="1073785" y="4409440"/>
            <a:ext cx="1371600" cy="1028700"/>
          </a:xfrm>
          <a:prstGeom prst="rect">
            <a:avLst/>
          </a:prstGeom>
          <a:blipFill>
            <a:blip r:embed="rId4" cstate="print"/>
            <a:stretch>
              <a:fillRect/>
            </a:stretch>
          </a:blipFill>
        </p:spPr>
        <p:txBody>
          <a:bodyPr wrap="square" lIns="0" tIns="0" rIns="0" bIns="0" rtlCol="0">
            <a:noAutofit/>
          </a:bodyPr>
          <a:lstStyle/>
          <a:p>
            <a:endParaRPr/>
          </a:p>
        </p:txBody>
      </p:sp>
      <p:sp>
        <p:nvSpPr>
          <p:cNvPr id="17" name="object 17"/>
          <p:cNvSpPr/>
          <p:nvPr/>
        </p:nvSpPr>
        <p:spPr>
          <a:xfrm>
            <a:off x="2445385" y="4190365"/>
            <a:ext cx="342900" cy="228600"/>
          </a:xfrm>
          <a:custGeom>
            <a:avLst/>
            <a:gdLst/>
            <a:ahLst/>
            <a:cxnLst/>
            <a:rect l="l" t="t" r="r" b="b"/>
            <a:pathLst>
              <a:path w="342900" h="228600">
                <a:moveTo>
                  <a:pt x="84523" y="149348"/>
                </a:moveTo>
                <a:lnTo>
                  <a:pt x="63372" y="117601"/>
                </a:lnTo>
                <a:lnTo>
                  <a:pt x="0" y="228600"/>
                </a:lnTo>
                <a:lnTo>
                  <a:pt x="126745" y="212725"/>
                </a:lnTo>
                <a:lnTo>
                  <a:pt x="105654" y="181066"/>
                </a:lnTo>
                <a:lnTo>
                  <a:pt x="89788" y="191642"/>
                </a:lnTo>
                <a:lnTo>
                  <a:pt x="68706" y="159892"/>
                </a:lnTo>
                <a:lnTo>
                  <a:pt x="84523" y="149348"/>
                </a:lnTo>
                <a:close/>
              </a:path>
              <a:path w="342900" h="228600">
                <a:moveTo>
                  <a:pt x="68706" y="159892"/>
                </a:moveTo>
                <a:lnTo>
                  <a:pt x="89788" y="191642"/>
                </a:lnTo>
                <a:lnTo>
                  <a:pt x="105654" y="181066"/>
                </a:lnTo>
                <a:lnTo>
                  <a:pt x="258376" y="79251"/>
                </a:lnTo>
                <a:lnTo>
                  <a:pt x="274192" y="68707"/>
                </a:lnTo>
                <a:lnTo>
                  <a:pt x="279526" y="110998"/>
                </a:lnTo>
                <a:lnTo>
                  <a:pt x="342900" y="0"/>
                </a:lnTo>
                <a:lnTo>
                  <a:pt x="253110" y="36957"/>
                </a:lnTo>
                <a:lnTo>
                  <a:pt x="237245" y="47533"/>
                </a:lnTo>
                <a:lnTo>
                  <a:pt x="84523" y="149348"/>
                </a:lnTo>
                <a:lnTo>
                  <a:pt x="68706" y="159892"/>
                </a:lnTo>
                <a:close/>
              </a:path>
              <a:path w="342900" h="228600">
                <a:moveTo>
                  <a:pt x="253110" y="36957"/>
                </a:moveTo>
                <a:lnTo>
                  <a:pt x="342900" y="0"/>
                </a:lnTo>
                <a:lnTo>
                  <a:pt x="216153" y="15875"/>
                </a:lnTo>
                <a:lnTo>
                  <a:pt x="237245" y="47533"/>
                </a:lnTo>
                <a:lnTo>
                  <a:pt x="253110" y="36957"/>
                </a:lnTo>
                <a:close/>
              </a:path>
              <a:path w="342900" h="228600">
                <a:moveTo>
                  <a:pt x="279526" y="110998"/>
                </a:moveTo>
                <a:lnTo>
                  <a:pt x="274192" y="68707"/>
                </a:lnTo>
                <a:lnTo>
                  <a:pt x="258376" y="79251"/>
                </a:lnTo>
                <a:lnTo>
                  <a:pt x="279526" y="110998"/>
                </a:lnTo>
                <a:close/>
              </a:path>
            </a:pathLst>
          </a:custGeom>
          <a:solidFill>
            <a:srgbClr val="000000"/>
          </a:solidFill>
        </p:spPr>
        <p:txBody>
          <a:bodyPr wrap="square" lIns="0" tIns="0" rIns="0" bIns="0" rtlCol="0">
            <a:noAutofit/>
          </a:bodyPr>
          <a:lstStyle/>
          <a:p>
            <a:endParaRPr/>
          </a:p>
        </p:txBody>
      </p:sp>
      <p:sp>
        <p:nvSpPr>
          <p:cNvPr id="18" name="object 18"/>
          <p:cNvSpPr/>
          <p:nvPr/>
        </p:nvSpPr>
        <p:spPr>
          <a:xfrm>
            <a:off x="4045585" y="2552064"/>
            <a:ext cx="1371600" cy="1243965"/>
          </a:xfrm>
          <a:prstGeom prst="rect">
            <a:avLst/>
          </a:prstGeom>
          <a:blipFill>
            <a:blip r:embed="rId5" cstate="print"/>
            <a:stretch>
              <a:fillRect/>
            </a:stretch>
          </a:blipFill>
        </p:spPr>
        <p:txBody>
          <a:bodyPr wrap="square" lIns="0" tIns="0" rIns="0" bIns="0" rtlCol="0">
            <a:noAutofit/>
          </a:bodyPr>
          <a:lstStyle/>
          <a:p>
            <a:endParaRPr/>
          </a:p>
        </p:txBody>
      </p:sp>
      <p:sp>
        <p:nvSpPr>
          <p:cNvPr id="19" name="object 19"/>
          <p:cNvSpPr/>
          <p:nvPr/>
        </p:nvSpPr>
        <p:spPr>
          <a:xfrm>
            <a:off x="4045585" y="3589019"/>
            <a:ext cx="1371600" cy="287020"/>
          </a:xfrm>
          <a:custGeom>
            <a:avLst/>
            <a:gdLst/>
            <a:ahLst/>
            <a:cxnLst/>
            <a:rect l="l" t="t" r="r" b="b"/>
            <a:pathLst>
              <a:path w="1371600" h="287020">
                <a:moveTo>
                  <a:pt x="0" y="287020"/>
                </a:moveTo>
                <a:lnTo>
                  <a:pt x="1371600" y="287020"/>
                </a:lnTo>
                <a:lnTo>
                  <a:pt x="1371600" y="0"/>
                </a:lnTo>
                <a:lnTo>
                  <a:pt x="0" y="0"/>
                </a:lnTo>
                <a:lnTo>
                  <a:pt x="0" y="287020"/>
                </a:lnTo>
                <a:close/>
              </a:path>
            </a:pathLst>
          </a:custGeom>
          <a:solidFill>
            <a:srgbClr val="FFFFFF"/>
          </a:solidFill>
        </p:spPr>
        <p:txBody>
          <a:bodyPr wrap="square" lIns="0" tIns="0" rIns="0" bIns="0" rtlCol="0">
            <a:noAutofit/>
          </a:bodyPr>
          <a:lstStyle/>
          <a:p>
            <a:endParaRPr/>
          </a:p>
        </p:txBody>
      </p:sp>
      <p:sp>
        <p:nvSpPr>
          <p:cNvPr id="20" name="object 20"/>
          <p:cNvSpPr/>
          <p:nvPr/>
        </p:nvSpPr>
        <p:spPr>
          <a:xfrm>
            <a:off x="3702685" y="3580765"/>
            <a:ext cx="342900" cy="342900"/>
          </a:xfrm>
          <a:custGeom>
            <a:avLst/>
            <a:gdLst/>
            <a:ahLst/>
            <a:cxnLst/>
            <a:rect l="l" t="t" r="r" b="b"/>
            <a:pathLst>
              <a:path w="342900" h="342900">
                <a:moveTo>
                  <a:pt x="67373" y="248602"/>
                </a:moveTo>
                <a:lnTo>
                  <a:pt x="40386" y="221614"/>
                </a:lnTo>
                <a:lnTo>
                  <a:pt x="0" y="342900"/>
                </a:lnTo>
                <a:lnTo>
                  <a:pt x="121285" y="302513"/>
                </a:lnTo>
                <a:lnTo>
                  <a:pt x="94297" y="275526"/>
                </a:lnTo>
                <a:lnTo>
                  <a:pt x="80772" y="289051"/>
                </a:lnTo>
                <a:lnTo>
                  <a:pt x="53848" y="262127"/>
                </a:lnTo>
                <a:lnTo>
                  <a:pt x="67373" y="248602"/>
                </a:lnTo>
                <a:close/>
              </a:path>
              <a:path w="342900" h="342900">
                <a:moveTo>
                  <a:pt x="53848" y="262127"/>
                </a:moveTo>
                <a:lnTo>
                  <a:pt x="80772" y="289051"/>
                </a:lnTo>
                <a:lnTo>
                  <a:pt x="94297" y="275526"/>
                </a:lnTo>
                <a:lnTo>
                  <a:pt x="275526" y="94297"/>
                </a:lnTo>
                <a:lnTo>
                  <a:pt x="289051" y="80772"/>
                </a:lnTo>
                <a:lnTo>
                  <a:pt x="302513" y="121285"/>
                </a:lnTo>
                <a:lnTo>
                  <a:pt x="342900" y="0"/>
                </a:lnTo>
                <a:lnTo>
                  <a:pt x="262127" y="53848"/>
                </a:lnTo>
                <a:lnTo>
                  <a:pt x="248602" y="67373"/>
                </a:lnTo>
                <a:lnTo>
                  <a:pt x="67373" y="248602"/>
                </a:lnTo>
                <a:lnTo>
                  <a:pt x="53848" y="262127"/>
                </a:lnTo>
                <a:close/>
              </a:path>
              <a:path w="342900" h="342900">
                <a:moveTo>
                  <a:pt x="262127" y="53848"/>
                </a:moveTo>
                <a:lnTo>
                  <a:pt x="342900" y="0"/>
                </a:lnTo>
                <a:lnTo>
                  <a:pt x="221614" y="40386"/>
                </a:lnTo>
                <a:lnTo>
                  <a:pt x="248602" y="67373"/>
                </a:lnTo>
                <a:lnTo>
                  <a:pt x="262127" y="53848"/>
                </a:lnTo>
                <a:close/>
              </a:path>
              <a:path w="342900" h="342900">
                <a:moveTo>
                  <a:pt x="302513" y="121285"/>
                </a:moveTo>
                <a:lnTo>
                  <a:pt x="289051" y="80772"/>
                </a:lnTo>
                <a:lnTo>
                  <a:pt x="275526" y="94297"/>
                </a:lnTo>
                <a:lnTo>
                  <a:pt x="302513" y="121285"/>
                </a:lnTo>
                <a:close/>
              </a:path>
            </a:pathLst>
          </a:custGeom>
          <a:solidFill>
            <a:srgbClr val="000000"/>
          </a:solidFill>
        </p:spPr>
        <p:txBody>
          <a:bodyPr wrap="square" lIns="0" tIns="0" rIns="0" bIns="0" rtlCol="0">
            <a:noAutofit/>
          </a:bodyPr>
          <a:lstStyle/>
          <a:p>
            <a:endParaRPr/>
          </a:p>
        </p:txBody>
      </p:sp>
      <p:sp>
        <p:nvSpPr>
          <p:cNvPr id="21" name="object 21"/>
          <p:cNvSpPr/>
          <p:nvPr/>
        </p:nvSpPr>
        <p:spPr>
          <a:xfrm>
            <a:off x="3702685" y="4209415"/>
            <a:ext cx="342900" cy="228600"/>
          </a:xfrm>
          <a:custGeom>
            <a:avLst/>
            <a:gdLst/>
            <a:ahLst/>
            <a:cxnLst/>
            <a:rect l="l" t="t" r="r" b="b"/>
            <a:pathLst>
              <a:path w="342900" h="228600">
                <a:moveTo>
                  <a:pt x="0" y="0"/>
                </a:moveTo>
                <a:lnTo>
                  <a:pt x="68706" y="68707"/>
                </a:lnTo>
                <a:lnTo>
                  <a:pt x="84523" y="79251"/>
                </a:lnTo>
                <a:lnTo>
                  <a:pt x="237245" y="181066"/>
                </a:lnTo>
                <a:lnTo>
                  <a:pt x="253111" y="191642"/>
                </a:lnTo>
                <a:lnTo>
                  <a:pt x="342900" y="228600"/>
                </a:lnTo>
                <a:lnTo>
                  <a:pt x="279526" y="117601"/>
                </a:lnTo>
                <a:lnTo>
                  <a:pt x="274192" y="159892"/>
                </a:lnTo>
                <a:lnTo>
                  <a:pt x="258376" y="149348"/>
                </a:lnTo>
                <a:lnTo>
                  <a:pt x="105654" y="47533"/>
                </a:lnTo>
                <a:lnTo>
                  <a:pt x="89788" y="36957"/>
                </a:lnTo>
                <a:lnTo>
                  <a:pt x="0" y="0"/>
                </a:lnTo>
                <a:close/>
              </a:path>
              <a:path w="342900" h="228600">
                <a:moveTo>
                  <a:pt x="126745" y="15875"/>
                </a:moveTo>
                <a:lnTo>
                  <a:pt x="0" y="0"/>
                </a:lnTo>
                <a:lnTo>
                  <a:pt x="89788" y="36957"/>
                </a:lnTo>
                <a:lnTo>
                  <a:pt x="105654" y="47533"/>
                </a:lnTo>
                <a:lnTo>
                  <a:pt x="126745" y="15875"/>
                </a:lnTo>
                <a:close/>
              </a:path>
              <a:path w="342900" h="228600">
                <a:moveTo>
                  <a:pt x="68706" y="68707"/>
                </a:moveTo>
                <a:lnTo>
                  <a:pt x="0" y="0"/>
                </a:lnTo>
                <a:lnTo>
                  <a:pt x="63373" y="110998"/>
                </a:lnTo>
                <a:lnTo>
                  <a:pt x="84523" y="79251"/>
                </a:lnTo>
                <a:lnTo>
                  <a:pt x="68706" y="68707"/>
                </a:lnTo>
                <a:close/>
              </a:path>
              <a:path w="342900" h="228600">
                <a:moveTo>
                  <a:pt x="253111" y="191642"/>
                </a:moveTo>
                <a:lnTo>
                  <a:pt x="237245" y="181066"/>
                </a:lnTo>
                <a:lnTo>
                  <a:pt x="216153" y="212725"/>
                </a:lnTo>
                <a:lnTo>
                  <a:pt x="342900" y="228600"/>
                </a:lnTo>
                <a:lnTo>
                  <a:pt x="253111" y="191642"/>
                </a:lnTo>
                <a:close/>
              </a:path>
              <a:path w="342900" h="228600">
                <a:moveTo>
                  <a:pt x="279526" y="117601"/>
                </a:moveTo>
                <a:lnTo>
                  <a:pt x="258376" y="149348"/>
                </a:lnTo>
                <a:lnTo>
                  <a:pt x="274192" y="159892"/>
                </a:lnTo>
                <a:lnTo>
                  <a:pt x="279526" y="117601"/>
                </a:lnTo>
                <a:close/>
              </a:path>
            </a:pathLst>
          </a:custGeom>
          <a:solidFill>
            <a:srgbClr val="000000"/>
          </a:solidFill>
        </p:spPr>
        <p:txBody>
          <a:bodyPr wrap="square" lIns="0" tIns="0" rIns="0" bIns="0" rtlCol="0">
            <a:noAutofit/>
          </a:bodyPr>
          <a:lstStyle/>
          <a:p>
            <a:endParaRPr/>
          </a:p>
        </p:txBody>
      </p:sp>
      <p:sp>
        <p:nvSpPr>
          <p:cNvPr id="22" name="object 22"/>
          <p:cNvSpPr/>
          <p:nvPr/>
        </p:nvSpPr>
        <p:spPr>
          <a:xfrm>
            <a:off x="768985" y="2445385"/>
            <a:ext cx="4914900" cy="3314699"/>
          </a:xfrm>
          <a:custGeom>
            <a:avLst/>
            <a:gdLst/>
            <a:ahLst/>
            <a:cxnLst/>
            <a:rect l="l" t="t" r="r" b="b"/>
            <a:pathLst>
              <a:path w="4914900" h="3314699">
                <a:moveTo>
                  <a:pt x="0" y="3314699"/>
                </a:moveTo>
                <a:lnTo>
                  <a:pt x="4914900" y="3314699"/>
                </a:lnTo>
                <a:lnTo>
                  <a:pt x="4914900" y="0"/>
                </a:lnTo>
                <a:lnTo>
                  <a:pt x="0" y="0"/>
                </a:lnTo>
                <a:lnTo>
                  <a:pt x="0" y="3314699"/>
                </a:lnTo>
                <a:close/>
              </a:path>
            </a:pathLst>
          </a:custGeom>
          <a:ln w="9525">
            <a:solidFill>
              <a:srgbClr val="000000"/>
            </a:solidFill>
          </a:ln>
        </p:spPr>
        <p:txBody>
          <a:bodyPr wrap="square" lIns="0" tIns="0" rIns="0" bIns="0" rtlCol="0">
            <a:noAutofit/>
          </a:bodyPr>
          <a:lstStyle/>
          <a:p>
            <a:endParaRPr/>
          </a:p>
        </p:txBody>
      </p:sp>
      <p:sp>
        <p:nvSpPr>
          <p:cNvPr id="7" name="object 7"/>
          <p:cNvSpPr txBox="1"/>
          <p:nvPr/>
        </p:nvSpPr>
        <p:spPr>
          <a:xfrm>
            <a:off x="719124" y="938428"/>
            <a:ext cx="5138472" cy="1031621"/>
          </a:xfrm>
          <a:prstGeom prst="rect">
            <a:avLst/>
          </a:prstGeom>
        </p:spPr>
        <p:txBody>
          <a:bodyPr wrap="square" lIns="0" tIns="7175" rIns="0" bIns="0" rtlCol="0">
            <a:noAutofit/>
          </a:bodyPr>
          <a:lstStyle/>
          <a:p>
            <a:pPr marL="12700" marR="6604" algn="just">
              <a:lnSpc>
                <a:spcPts val="1130"/>
              </a:lnSpc>
            </a:pPr>
            <a:r>
              <a:rPr sz="1000" spc="18" dirty="0">
                <a:latin typeface="Arial"/>
                <a:cs typeface="Arial"/>
              </a:rPr>
              <a:t>produksi. Ketidak tahuan tujuan masing-masing bagian menye-</a:t>
            </a:r>
            <a:endParaRPr sz="1000" dirty="0">
              <a:latin typeface="Arial"/>
              <a:cs typeface="Arial"/>
            </a:endParaRPr>
          </a:p>
          <a:p>
            <a:pPr marL="12700" marR="1555287" algn="just">
              <a:lnSpc>
                <a:spcPct val="95825"/>
              </a:lnSpc>
            </a:pPr>
            <a:r>
              <a:rPr sz="1000" spc="-3" dirty="0">
                <a:latin typeface="Arial"/>
                <a:cs typeface="Arial"/>
              </a:rPr>
              <a:t>babkan terjadinya konflik antar bagian.</a:t>
            </a:r>
            <a:endParaRPr sz="1000" dirty="0">
              <a:latin typeface="Arial"/>
              <a:cs typeface="Arial"/>
            </a:endParaRPr>
          </a:p>
          <a:p>
            <a:pPr marL="226060">
              <a:lnSpc>
                <a:spcPts val="1130"/>
              </a:lnSpc>
              <a:spcBef>
                <a:spcPts val="56"/>
              </a:spcBef>
            </a:pPr>
            <a:r>
              <a:rPr sz="1000" spc="-4" dirty="0">
                <a:latin typeface="Arial"/>
                <a:cs typeface="Arial"/>
              </a:rPr>
              <a:t>Akan tetapi, dalam konsep </a:t>
            </a:r>
            <a:r>
              <a:rPr sz="1000" i="1" spc="-4" dirty="0">
                <a:latin typeface="Arial"/>
                <a:cs typeface="Arial"/>
              </a:rPr>
              <a:t>enterprise</a:t>
            </a:r>
            <a:r>
              <a:rPr sz="1000" spc="-4" dirty="0">
                <a:latin typeface="Arial"/>
                <a:cs typeface="Arial"/>
              </a:rPr>
              <a:t>, organisasi secara kese-</a:t>
            </a:r>
            <a:endParaRPr sz="1000" dirty="0">
              <a:latin typeface="Arial"/>
              <a:cs typeface="Arial"/>
            </a:endParaRPr>
          </a:p>
          <a:p>
            <a:pPr marL="12700" marR="6948" algn="just">
              <a:lnSpc>
                <a:spcPct val="96016"/>
              </a:lnSpc>
            </a:pPr>
            <a:r>
              <a:rPr sz="1000" spc="-4" dirty="0">
                <a:latin typeface="Arial"/>
                <a:cs typeface="Arial"/>
              </a:rPr>
              <a:t>luruhan dianggap sebagai satu sistem dan semua bagian diang- gap sebagai sub sistem. Semua informasi yang berkaitan dengan organisasi disimpan secara terpusat (sentralisasi) dan tersedia ba- gi semua bagian. Seperti terlihat pada gambar dibawah ini</a:t>
            </a:r>
            <a:endParaRPr sz="1000" dirty="0">
              <a:latin typeface="Arial"/>
              <a:cs typeface="Arial"/>
            </a:endParaRPr>
          </a:p>
        </p:txBody>
      </p:sp>
      <p:sp>
        <p:nvSpPr>
          <p:cNvPr id="6" name="object 6"/>
          <p:cNvSpPr txBox="1"/>
          <p:nvPr/>
        </p:nvSpPr>
        <p:spPr>
          <a:xfrm>
            <a:off x="719124" y="2106193"/>
            <a:ext cx="3463812" cy="299974"/>
          </a:xfrm>
          <a:prstGeom prst="rect">
            <a:avLst/>
          </a:prstGeom>
        </p:spPr>
        <p:txBody>
          <a:bodyPr wrap="square" lIns="0" tIns="7175" rIns="0" bIns="0" rtlCol="0">
            <a:noAutofit/>
          </a:bodyPr>
          <a:lstStyle/>
          <a:p>
            <a:pPr marL="12700">
              <a:lnSpc>
                <a:spcPts val="1130"/>
              </a:lnSpc>
            </a:pPr>
            <a:r>
              <a:rPr sz="1000" spc="-3" dirty="0">
                <a:latin typeface="Arial"/>
                <a:cs typeface="Arial"/>
              </a:rPr>
              <a:t>Gambar 16.2 Dalam enterprise semua bagian tahu apa yang</a:t>
            </a:r>
            <a:endParaRPr sz="1000">
              <a:latin typeface="Arial"/>
              <a:cs typeface="Arial"/>
            </a:endParaRPr>
          </a:p>
          <a:p>
            <a:pPr marL="756742" marR="19202">
              <a:lnSpc>
                <a:spcPct val="95825"/>
              </a:lnSpc>
            </a:pPr>
            <a:r>
              <a:rPr sz="1000" spc="-3" dirty="0">
                <a:latin typeface="Arial"/>
                <a:cs typeface="Arial"/>
              </a:rPr>
              <a:t>dikerjakan bagian lain</a:t>
            </a:r>
            <a:endParaRPr sz="1000">
              <a:latin typeface="Arial"/>
              <a:cs typeface="Arial"/>
            </a:endParaRPr>
          </a:p>
        </p:txBody>
      </p:sp>
      <p:sp>
        <p:nvSpPr>
          <p:cNvPr id="5" name="object 5"/>
          <p:cNvSpPr txBox="1"/>
          <p:nvPr/>
        </p:nvSpPr>
        <p:spPr>
          <a:xfrm>
            <a:off x="719124" y="6350640"/>
            <a:ext cx="3519430" cy="202183"/>
          </a:xfrm>
          <a:prstGeom prst="rect">
            <a:avLst/>
          </a:prstGeom>
        </p:spPr>
        <p:txBody>
          <a:bodyPr wrap="square" lIns="0" tIns="9683" rIns="0" bIns="0" rtlCol="0">
            <a:noAutofit/>
          </a:bodyPr>
          <a:lstStyle/>
          <a:p>
            <a:pPr marL="12700">
              <a:lnSpc>
                <a:spcPts val="1525"/>
              </a:lnSpc>
            </a:pPr>
            <a:r>
              <a:rPr sz="1400" b="1" spc="-1" dirty="0">
                <a:latin typeface="Arial"/>
                <a:cs typeface="Arial"/>
              </a:rPr>
              <a:t>16.2 </a:t>
            </a:r>
            <a:r>
              <a:rPr sz="1400" b="1" i="1" spc="-1" dirty="0">
                <a:latin typeface="Arial"/>
                <a:cs typeface="Arial"/>
              </a:rPr>
              <a:t>Enterprise Resource Planning </a:t>
            </a:r>
            <a:r>
              <a:rPr sz="1400" b="1" spc="-1" dirty="0">
                <a:latin typeface="Arial"/>
                <a:cs typeface="Arial"/>
              </a:rPr>
              <a:t>(ERP)</a:t>
            </a:r>
            <a:endParaRPr sz="1400">
              <a:latin typeface="Arial"/>
              <a:cs typeface="Arial"/>
            </a:endParaRPr>
          </a:p>
        </p:txBody>
      </p:sp>
      <p:sp>
        <p:nvSpPr>
          <p:cNvPr id="4" name="object 4"/>
          <p:cNvSpPr txBox="1"/>
          <p:nvPr/>
        </p:nvSpPr>
        <p:spPr>
          <a:xfrm>
            <a:off x="719124" y="6633997"/>
            <a:ext cx="4926661" cy="1324483"/>
          </a:xfrm>
          <a:prstGeom prst="rect">
            <a:avLst/>
          </a:prstGeom>
        </p:spPr>
        <p:txBody>
          <a:bodyPr wrap="square" lIns="0" tIns="7175" rIns="0" bIns="0" rtlCol="0">
            <a:noAutofit/>
          </a:bodyPr>
          <a:lstStyle/>
          <a:p>
            <a:pPr marL="12700" marR="2639" algn="just">
              <a:lnSpc>
                <a:spcPts val="1130"/>
              </a:lnSpc>
            </a:pPr>
            <a:r>
              <a:rPr sz="1000" spc="21" dirty="0">
                <a:latin typeface="Arial"/>
                <a:cs typeface="Arial"/>
              </a:rPr>
              <a:t>Kemunculan konsep </a:t>
            </a:r>
            <a:r>
              <a:rPr sz="1000" i="1" spc="21" dirty="0">
                <a:latin typeface="Arial"/>
                <a:cs typeface="Arial"/>
              </a:rPr>
              <a:t>Enterprise resource planning </a:t>
            </a:r>
            <a:r>
              <a:rPr sz="1000" spc="21" dirty="0">
                <a:latin typeface="Arial"/>
                <a:cs typeface="Arial"/>
              </a:rPr>
              <a:t>relatif masih</a:t>
            </a:r>
            <a:endParaRPr sz="1000" dirty="0">
              <a:latin typeface="Arial"/>
              <a:cs typeface="Arial"/>
            </a:endParaRPr>
          </a:p>
          <a:p>
            <a:pPr marL="12700" algn="just">
              <a:lnSpc>
                <a:spcPct val="95729"/>
              </a:lnSpc>
            </a:pPr>
            <a:r>
              <a:rPr sz="1000" spc="-9" dirty="0">
                <a:latin typeface="Arial"/>
                <a:cs typeface="Arial"/>
              </a:rPr>
              <a:t>ba</a:t>
            </a:r>
            <a:r>
              <a:rPr sz="1000" spc="0" dirty="0">
                <a:latin typeface="Arial"/>
                <a:cs typeface="Arial"/>
              </a:rPr>
              <a:t>r</a:t>
            </a:r>
            <a:r>
              <a:rPr sz="1000" spc="-4" dirty="0">
                <a:latin typeface="Arial"/>
                <a:cs typeface="Arial"/>
              </a:rPr>
              <a:t>u</a:t>
            </a:r>
            <a:r>
              <a:rPr sz="1000" spc="0" dirty="0">
                <a:latin typeface="Arial"/>
                <a:cs typeface="Arial"/>
              </a:rPr>
              <a:t>.</a:t>
            </a:r>
            <a:r>
              <a:rPr sz="1000" spc="32" dirty="0">
                <a:latin typeface="Arial"/>
                <a:cs typeface="Arial"/>
              </a:rPr>
              <a:t> </a:t>
            </a:r>
            <a:r>
              <a:rPr sz="1000" spc="0" dirty="0">
                <a:latin typeface="Arial"/>
                <a:cs typeface="Arial"/>
              </a:rPr>
              <a:t>B</a:t>
            </a:r>
            <a:r>
              <a:rPr sz="1000" spc="-9" dirty="0">
                <a:latin typeface="Arial"/>
                <a:cs typeface="Arial"/>
              </a:rPr>
              <a:t>ebe</a:t>
            </a:r>
            <a:r>
              <a:rPr sz="1000" spc="0" dirty="0">
                <a:latin typeface="Arial"/>
                <a:cs typeface="Arial"/>
              </a:rPr>
              <a:t>r</a:t>
            </a:r>
            <a:r>
              <a:rPr sz="1000" spc="-9" dirty="0">
                <a:latin typeface="Arial"/>
                <a:cs typeface="Arial"/>
              </a:rPr>
              <a:t>ap</a:t>
            </a:r>
            <a:r>
              <a:rPr sz="1000" spc="0" dirty="0">
                <a:latin typeface="Arial"/>
                <a:cs typeface="Arial"/>
              </a:rPr>
              <a:t>a</a:t>
            </a:r>
            <a:r>
              <a:rPr sz="1000" spc="15" dirty="0">
                <a:latin typeface="Arial"/>
                <a:cs typeface="Arial"/>
              </a:rPr>
              <a:t> </a:t>
            </a:r>
            <a:r>
              <a:rPr sz="1000" spc="-9" dirty="0">
                <a:latin typeface="Arial"/>
                <a:cs typeface="Arial"/>
              </a:rPr>
              <a:t>penu</a:t>
            </a:r>
            <a:r>
              <a:rPr sz="1000" spc="14" dirty="0">
                <a:latin typeface="Arial"/>
                <a:cs typeface="Arial"/>
              </a:rPr>
              <a:t>li</a:t>
            </a:r>
            <a:r>
              <a:rPr sz="1000" spc="0" dirty="0">
                <a:latin typeface="Arial"/>
                <a:cs typeface="Arial"/>
              </a:rPr>
              <a:t>s </a:t>
            </a:r>
            <a:r>
              <a:rPr sz="1000" spc="25" dirty="0">
                <a:latin typeface="Arial"/>
                <a:cs typeface="Arial"/>
              </a:rPr>
              <a:t>m</a:t>
            </a:r>
            <a:r>
              <a:rPr sz="1000" spc="-29" dirty="0">
                <a:latin typeface="Arial"/>
                <a:cs typeface="Arial"/>
              </a:rPr>
              <a:t>e</a:t>
            </a:r>
            <a:r>
              <a:rPr sz="1000" spc="25" dirty="0">
                <a:latin typeface="Arial"/>
                <a:cs typeface="Arial"/>
              </a:rPr>
              <a:t>m</a:t>
            </a:r>
            <a:r>
              <a:rPr sz="1000" spc="-9" dirty="0">
                <a:latin typeface="Arial"/>
                <a:cs typeface="Arial"/>
              </a:rPr>
              <a:t>be</a:t>
            </a:r>
            <a:r>
              <a:rPr sz="1000" spc="-25" dirty="0">
                <a:latin typeface="Arial"/>
                <a:cs typeface="Arial"/>
              </a:rPr>
              <a:t>r</a:t>
            </a:r>
            <a:r>
              <a:rPr sz="1000" spc="0" dirty="0">
                <a:latin typeface="Arial"/>
                <a:cs typeface="Arial"/>
              </a:rPr>
              <a:t>i</a:t>
            </a:r>
            <a:r>
              <a:rPr sz="1000" spc="40" dirty="0">
                <a:latin typeface="Arial"/>
                <a:cs typeface="Arial"/>
              </a:rPr>
              <a:t> </a:t>
            </a:r>
            <a:r>
              <a:rPr sz="1000" spc="-9" dirty="0">
                <a:latin typeface="Arial"/>
                <a:cs typeface="Arial"/>
              </a:rPr>
              <a:t>be</a:t>
            </a:r>
            <a:r>
              <a:rPr sz="1000" spc="0" dirty="0">
                <a:latin typeface="Arial"/>
                <a:cs typeface="Arial"/>
              </a:rPr>
              <a:t>r</a:t>
            </a:r>
            <a:r>
              <a:rPr sz="1000" spc="-9" dirty="0">
                <a:latin typeface="Arial"/>
                <a:cs typeface="Arial"/>
              </a:rPr>
              <a:t>baga</a:t>
            </a:r>
            <a:r>
              <a:rPr sz="1000" spc="0" dirty="0">
                <a:latin typeface="Arial"/>
                <a:cs typeface="Arial"/>
              </a:rPr>
              <a:t>i</a:t>
            </a:r>
            <a:r>
              <a:rPr sz="1000" spc="15" dirty="0">
                <a:latin typeface="Arial"/>
                <a:cs typeface="Arial"/>
              </a:rPr>
              <a:t> </a:t>
            </a:r>
            <a:r>
              <a:rPr sz="1000" spc="25" dirty="0">
                <a:latin typeface="Arial"/>
                <a:cs typeface="Arial"/>
              </a:rPr>
              <a:t>m</a:t>
            </a:r>
            <a:r>
              <a:rPr sz="1000" spc="-29" dirty="0">
                <a:latin typeface="Arial"/>
                <a:cs typeface="Arial"/>
              </a:rPr>
              <a:t>a</a:t>
            </a:r>
            <a:r>
              <a:rPr sz="1000" spc="0" dirty="0">
                <a:latin typeface="Arial"/>
                <a:cs typeface="Arial"/>
              </a:rPr>
              <a:t>c</a:t>
            </a:r>
            <a:r>
              <a:rPr sz="1000" spc="-29" dirty="0">
                <a:latin typeface="Arial"/>
                <a:cs typeface="Arial"/>
              </a:rPr>
              <a:t>a</a:t>
            </a:r>
            <a:r>
              <a:rPr sz="1000" spc="0" dirty="0">
                <a:latin typeface="Arial"/>
                <a:cs typeface="Arial"/>
              </a:rPr>
              <a:t>m</a:t>
            </a:r>
            <a:r>
              <a:rPr sz="1000" spc="50" dirty="0">
                <a:latin typeface="Arial"/>
                <a:cs typeface="Arial"/>
              </a:rPr>
              <a:t> </a:t>
            </a:r>
            <a:r>
              <a:rPr sz="1000" spc="-9" dirty="0">
                <a:latin typeface="Arial"/>
                <a:cs typeface="Arial"/>
              </a:rPr>
              <a:t>ala</a:t>
            </a:r>
            <a:r>
              <a:rPr sz="1000" spc="-25" dirty="0">
                <a:latin typeface="Arial"/>
                <a:cs typeface="Arial"/>
              </a:rPr>
              <a:t>s</a:t>
            </a:r>
            <a:r>
              <a:rPr sz="1000" spc="-9" dirty="0">
                <a:latin typeface="Arial"/>
                <a:cs typeface="Arial"/>
              </a:rPr>
              <a:t>a</a:t>
            </a:r>
            <a:r>
              <a:rPr sz="1000" spc="0" dirty="0">
                <a:latin typeface="Arial"/>
                <a:cs typeface="Arial"/>
              </a:rPr>
              <a:t>n</a:t>
            </a:r>
            <a:r>
              <a:rPr sz="1000" spc="14"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 </a:t>
            </a:r>
            <a:r>
              <a:rPr sz="1000" spc="25" dirty="0">
                <a:latin typeface="Arial"/>
                <a:cs typeface="Arial"/>
              </a:rPr>
              <a:t>m</a:t>
            </a:r>
            <a:r>
              <a:rPr sz="1000" spc="-9" dirty="0">
                <a:latin typeface="Arial"/>
                <a:cs typeface="Arial"/>
              </a:rPr>
              <a:t>enda</a:t>
            </a:r>
            <a:r>
              <a:rPr sz="1000" spc="-25" dirty="0">
                <a:latin typeface="Arial"/>
                <a:cs typeface="Arial"/>
              </a:rPr>
              <a:t>s</a:t>
            </a:r>
            <a:r>
              <a:rPr sz="1000" spc="-9" dirty="0">
                <a:latin typeface="Arial"/>
                <a:cs typeface="Arial"/>
              </a:rPr>
              <a:t>a</a:t>
            </a:r>
            <a:r>
              <a:rPr sz="1000" spc="0" dirty="0">
                <a:latin typeface="Arial"/>
                <a:cs typeface="Arial"/>
              </a:rPr>
              <a:t>ri</a:t>
            </a:r>
            <a:r>
              <a:rPr sz="1000" spc="25" dirty="0">
                <a:latin typeface="Arial"/>
                <a:cs typeface="Arial"/>
              </a:rPr>
              <a:t> </a:t>
            </a:r>
            <a:r>
              <a:rPr sz="1000" spc="0" dirty="0">
                <a:latin typeface="Arial"/>
                <a:cs typeface="Arial"/>
              </a:rPr>
              <a:t>k</a:t>
            </a:r>
            <a:r>
              <a:rPr sz="1000" spc="-29" dirty="0">
                <a:latin typeface="Arial"/>
                <a:cs typeface="Arial"/>
              </a:rPr>
              <a:t>e</a:t>
            </a:r>
            <a:r>
              <a:rPr sz="1000" spc="25" dirty="0">
                <a:latin typeface="Arial"/>
                <a:cs typeface="Arial"/>
              </a:rPr>
              <a:t>m</a:t>
            </a:r>
            <a:r>
              <a:rPr sz="1000" spc="-9" dirty="0">
                <a:latin typeface="Arial"/>
                <a:cs typeface="Arial"/>
              </a:rPr>
              <a:t>un</a:t>
            </a:r>
            <a:r>
              <a:rPr sz="1000" spc="0" dirty="0">
                <a:latin typeface="Arial"/>
                <a:cs typeface="Arial"/>
              </a:rPr>
              <a:t>c</a:t>
            </a:r>
            <a:r>
              <a:rPr sz="1000" spc="-29" dirty="0">
                <a:latin typeface="Arial"/>
                <a:cs typeface="Arial"/>
              </a:rPr>
              <a:t>u</a:t>
            </a:r>
            <a:r>
              <a:rPr sz="1000" spc="14" dirty="0">
                <a:latin typeface="Arial"/>
                <a:cs typeface="Arial"/>
              </a:rPr>
              <a:t>l</a:t>
            </a:r>
            <a:r>
              <a:rPr sz="1000" spc="-9" dirty="0">
                <a:latin typeface="Arial"/>
                <a:cs typeface="Arial"/>
              </a:rPr>
              <a:t>a</a:t>
            </a:r>
            <a:r>
              <a:rPr sz="1000" spc="0" dirty="0">
                <a:latin typeface="Arial"/>
                <a:cs typeface="Arial"/>
              </a:rPr>
              <a:t>n k</a:t>
            </a:r>
            <a:r>
              <a:rPr sz="1000" spc="-9" dirty="0">
                <a:latin typeface="Arial"/>
                <a:cs typeface="Arial"/>
              </a:rPr>
              <a:t>on</a:t>
            </a:r>
            <a:r>
              <a:rPr sz="1000" spc="-25" dirty="0">
                <a:latin typeface="Arial"/>
                <a:cs typeface="Arial"/>
              </a:rPr>
              <a:t>s</a:t>
            </a:r>
            <a:r>
              <a:rPr sz="1000" spc="-9" dirty="0">
                <a:latin typeface="Arial"/>
                <a:cs typeface="Arial"/>
              </a:rPr>
              <a:t>e</a:t>
            </a:r>
            <a:r>
              <a:rPr sz="1000" spc="0" dirty="0">
                <a:latin typeface="Arial"/>
                <a:cs typeface="Arial"/>
              </a:rPr>
              <a:t>p </a:t>
            </a:r>
            <a:r>
              <a:rPr sz="1000" spc="14" dirty="0">
                <a:latin typeface="Arial"/>
                <a:cs typeface="Arial"/>
              </a:rPr>
              <a:t>i</a:t>
            </a:r>
            <a:r>
              <a:rPr sz="1000" spc="-9" dirty="0">
                <a:latin typeface="Arial"/>
                <a:cs typeface="Arial"/>
              </a:rPr>
              <a:t>ni</a:t>
            </a:r>
            <a:r>
              <a:rPr sz="1000" spc="0" dirty="0">
                <a:latin typeface="Arial"/>
                <a:cs typeface="Arial"/>
              </a:rPr>
              <a:t>.</a:t>
            </a:r>
            <a:r>
              <a:rPr sz="1000" spc="17" dirty="0">
                <a:latin typeface="Arial"/>
                <a:cs typeface="Arial"/>
              </a:rPr>
              <a:t> </a:t>
            </a:r>
            <a:r>
              <a:rPr sz="1000" spc="-25" dirty="0">
                <a:latin typeface="Arial"/>
                <a:cs typeface="Arial"/>
              </a:rPr>
              <a:t>A</a:t>
            </a:r>
            <a:r>
              <a:rPr sz="1000" spc="14" dirty="0">
                <a:latin typeface="Arial"/>
                <a:cs typeface="Arial"/>
              </a:rPr>
              <a:t>l</a:t>
            </a:r>
            <a:r>
              <a:rPr sz="1000" spc="-9" dirty="0">
                <a:latin typeface="Arial"/>
                <a:cs typeface="Arial"/>
              </a:rPr>
              <a:t>a</a:t>
            </a:r>
            <a:r>
              <a:rPr sz="1000" spc="-25" dirty="0">
                <a:latin typeface="Arial"/>
                <a:cs typeface="Arial"/>
              </a:rPr>
              <a:t>s</a:t>
            </a:r>
            <a:r>
              <a:rPr sz="1000" spc="-9" dirty="0">
                <a:latin typeface="Arial"/>
                <a:cs typeface="Arial"/>
              </a:rPr>
              <a:t>a</a:t>
            </a:r>
            <a:r>
              <a:rPr sz="1000" spc="0" dirty="0">
                <a:latin typeface="Arial"/>
                <a:cs typeface="Arial"/>
              </a:rPr>
              <a:t>n </a:t>
            </a:r>
            <a:r>
              <a:rPr sz="1000" spc="4" dirty="0">
                <a:latin typeface="Arial"/>
                <a:cs typeface="Arial"/>
              </a:rPr>
              <a:t>t</a:t>
            </a:r>
            <a:r>
              <a:rPr sz="1000" spc="-9" dirty="0">
                <a:latin typeface="Arial"/>
                <a:cs typeface="Arial"/>
              </a:rPr>
              <a:t>e</a:t>
            </a:r>
            <a:r>
              <a:rPr sz="1000" spc="0" dirty="0">
                <a:latin typeface="Arial"/>
                <a:cs typeface="Arial"/>
              </a:rPr>
              <a:t>r</a:t>
            </a:r>
            <a:r>
              <a:rPr sz="1000" spc="-25" dirty="0">
                <a:latin typeface="Arial"/>
                <a:cs typeface="Arial"/>
              </a:rPr>
              <a:t>s</a:t>
            </a:r>
            <a:r>
              <a:rPr sz="1000" spc="-9" dirty="0">
                <a:latin typeface="Arial"/>
                <a:cs typeface="Arial"/>
              </a:rPr>
              <a:t>ebu</a:t>
            </a:r>
            <a:r>
              <a:rPr sz="1000" spc="0" dirty="0">
                <a:latin typeface="Arial"/>
                <a:cs typeface="Arial"/>
              </a:rPr>
              <a:t>t</a:t>
            </a:r>
            <a:r>
              <a:rPr sz="1000" spc="20" dirty="0">
                <a:latin typeface="Arial"/>
                <a:cs typeface="Arial"/>
              </a:rPr>
              <a:t> </a:t>
            </a:r>
            <a:r>
              <a:rPr sz="1000" spc="-25" dirty="0">
                <a:latin typeface="Arial"/>
                <a:cs typeface="Arial"/>
              </a:rPr>
              <a:t>s</a:t>
            </a:r>
            <a:r>
              <a:rPr sz="1000" spc="14" dirty="0">
                <a:latin typeface="Arial"/>
                <a:cs typeface="Arial"/>
              </a:rPr>
              <a:t>e</a:t>
            </a:r>
            <a:r>
              <a:rPr sz="1000" spc="0" dirty="0">
                <a:latin typeface="Arial"/>
                <a:cs typeface="Arial"/>
              </a:rPr>
              <a:t>c</a:t>
            </a:r>
            <a:r>
              <a:rPr sz="1000" spc="-9" dirty="0">
                <a:latin typeface="Arial"/>
                <a:cs typeface="Arial"/>
              </a:rPr>
              <a:t>a</a:t>
            </a:r>
            <a:r>
              <a:rPr sz="1000" spc="0" dirty="0">
                <a:latin typeface="Arial"/>
                <a:cs typeface="Arial"/>
              </a:rPr>
              <a:t>ra </a:t>
            </a:r>
            <a:r>
              <a:rPr sz="1000" spc="-29" dirty="0">
                <a:latin typeface="Arial"/>
                <a:cs typeface="Arial"/>
              </a:rPr>
              <a:t>u</a:t>
            </a:r>
            <a:r>
              <a:rPr sz="1000" spc="25" dirty="0">
                <a:latin typeface="Arial"/>
                <a:cs typeface="Arial"/>
              </a:rPr>
              <a:t>m</a:t>
            </a:r>
            <a:r>
              <a:rPr sz="1000" spc="-29" dirty="0">
                <a:latin typeface="Arial"/>
                <a:cs typeface="Arial"/>
              </a:rPr>
              <a:t>u</a:t>
            </a:r>
            <a:r>
              <a:rPr sz="1000" spc="0" dirty="0">
                <a:latin typeface="Arial"/>
                <a:cs typeface="Arial"/>
              </a:rPr>
              <a:t>m </a:t>
            </a:r>
            <a:r>
              <a:rPr sz="1000" spc="25" dirty="0">
                <a:latin typeface="Arial"/>
                <a:cs typeface="Arial"/>
              </a:rPr>
              <a:t>m</a:t>
            </a:r>
            <a:r>
              <a:rPr sz="1000" spc="-9" dirty="0">
                <a:latin typeface="Arial"/>
                <a:cs typeface="Arial"/>
              </a:rPr>
              <a:t>en</a:t>
            </a:r>
            <a:r>
              <a:rPr sz="1000" spc="0" dirty="0">
                <a:latin typeface="Arial"/>
                <a:cs typeface="Arial"/>
              </a:rPr>
              <a:t>y</a:t>
            </a:r>
            <a:r>
              <a:rPr sz="1000" spc="-9" dirty="0">
                <a:latin typeface="Arial"/>
                <a:cs typeface="Arial"/>
              </a:rPr>
              <a:t>a</a:t>
            </a:r>
            <a:r>
              <a:rPr sz="1000" spc="4" dirty="0">
                <a:latin typeface="Arial"/>
                <a:cs typeface="Arial"/>
              </a:rPr>
              <a:t>t</a:t>
            </a:r>
            <a:r>
              <a:rPr sz="1000" spc="-9" dirty="0">
                <a:latin typeface="Arial"/>
                <a:cs typeface="Arial"/>
              </a:rPr>
              <a:t>a</a:t>
            </a:r>
            <a:r>
              <a:rPr sz="1000" spc="0" dirty="0">
                <a:latin typeface="Arial"/>
                <a:cs typeface="Arial"/>
              </a:rPr>
              <a:t>k</a:t>
            </a:r>
            <a:r>
              <a:rPr sz="1000" spc="-9" dirty="0">
                <a:latin typeface="Arial"/>
                <a:cs typeface="Arial"/>
              </a:rPr>
              <a:t>a</a:t>
            </a:r>
            <a:r>
              <a:rPr sz="1000" spc="0" dirty="0">
                <a:latin typeface="Arial"/>
                <a:cs typeface="Arial"/>
              </a:rPr>
              <a:t>n</a:t>
            </a:r>
            <a:r>
              <a:rPr sz="1000" spc="2" dirty="0">
                <a:latin typeface="Arial"/>
                <a:cs typeface="Arial"/>
              </a:rPr>
              <a:t> </a:t>
            </a:r>
            <a:r>
              <a:rPr sz="1000" spc="-9" dirty="0">
                <a:latin typeface="Arial"/>
                <a:cs typeface="Arial"/>
              </a:rPr>
              <a:t>pe</a:t>
            </a:r>
            <a:r>
              <a:rPr sz="1000" spc="0" dirty="0">
                <a:latin typeface="Arial"/>
                <a:cs typeface="Arial"/>
              </a:rPr>
              <a:t>r</a:t>
            </a:r>
            <a:r>
              <a:rPr sz="1000" spc="14" dirty="0">
                <a:latin typeface="Arial"/>
                <a:cs typeface="Arial"/>
              </a:rPr>
              <a:t>l</a:t>
            </a:r>
            <a:r>
              <a:rPr sz="1000" spc="-9" dirty="0">
                <a:latin typeface="Arial"/>
                <a:cs typeface="Arial"/>
              </a:rPr>
              <a:t>un</a:t>
            </a:r>
            <a:r>
              <a:rPr sz="1000" spc="0" dirty="0">
                <a:latin typeface="Arial"/>
                <a:cs typeface="Arial"/>
              </a:rPr>
              <a:t>ya </a:t>
            </a:r>
            <a:r>
              <a:rPr sz="1000" spc="-25" dirty="0">
                <a:latin typeface="Arial"/>
                <a:cs typeface="Arial"/>
              </a:rPr>
              <a:t>s</a:t>
            </a:r>
            <a:r>
              <a:rPr sz="1000" spc="-9" dirty="0">
                <a:latin typeface="Arial"/>
                <a:cs typeface="Arial"/>
              </a:rPr>
              <a:t>ua</a:t>
            </a:r>
            <a:r>
              <a:rPr sz="1000" spc="4" dirty="0">
                <a:latin typeface="Arial"/>
                <a:cs typeface="Arial"/>
              </a:rPr>
              <a:t>t</a:t>
            </a:r>
            <a:r>
              <a:rPr sz="1000" spc="0" dirty="0">
                <a:latin typeface="Arial"/>
                <a:cs typeface="Arial"/>
              </a:rPr>
              <a:t>u</a:t>
            </a:r>
            <a:r>
              <a:rPr sz="1000" spc="2" dirty="0">
                <a:latin typeface="Arial"/>
                <a:cs typeface="Arial"/>
              </a:rPr>
              <a:t> </a:t>
            </a:r>
            <a:r>
              <a:rPr sz="1000" spc="-25" dirty="0">
                <a:latin typeface="Arial"/>
                <a:cs typeface="Arial"/>
              </a:rPr>
              <a:t>s</a:t>
            </a:r>
            <a:r>
              <a:rPr sz="1000" spc="14" dirty="0">
                <a:latin typeface="Arial"/>
                <a:cs typeface="Arial"/>
              </a:rPr>
              <a:t>i</a:t>
            </a:r>
            <a:r>
              <a:rPr sz="1000" spc="-25" dirty="0">
                <a:latin typeface="Arial"/>
                <a:cs typeface="Arial"/>
              </a:rPr>
              <a:t>s</a:t>
            </a:r>
            <a:r>
              <a:rPr sz="1000" spc="4" dirty="0">
                <a:latin typeface="Arial"/>
                <a:cs typeface="Arial"/>
              </a:rPr>
              <a:t>t</a:t>
            </a:r>
            <a:r>
              <a:rPr sz="1000" spc="-9" dirty="0">
                <a:latin typeface="Arial"/>
                <a:cs typeface="Arial"/>
              </a:rPr>
              <a:t>e</a:t>
            </a:r>
            <a:r>
              <a:rPr sz="1000" spc="0" dirty="0">
                <a:latin typeface="Arial"/>
                <a:cs typeface="Arial"/>
              </a:rPr>
              <a:t>m</a:t>
            </a:r>
            <a:r>
              <a:rPr sz="1000" spc="32"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 </a:t>
            </a:r>
            <a:r>
              <a:rPr sz="1000" spc="4" dirty="0">
                <a:latin typeface="Arial"/>
                <a:cs typeface="Arial"/>
              </a:rPr>
              <a:t>t</a:t>
            </a:r>
            <a:r>
              <a:rPr sz="1000" spc="-9" dirty="0">
                <a:latin typeface="Arial"/>
                <a:cs typeface="Arial"/>
              </a:rPr>
              <a:t>e</a:t>
            </a:r>
            <a:r>
              <a:rPr sz="1000" spc="0" dirty="0">
                <a:latin typeface="Arial"/>
                <a:cs typeface="Arial"/>
              </a:rPr>
              <a:t>r</a:t>
            </a:r>
            <a:r>
              <a:rPr sz="1000" spc="14" dirty="0">
                <a:latin typeface="Arial"/>
                <a:cs typeface="Arial"/>
              </a:rPr>
              <a:t>i</a:t>
            </a:r>
            <a:r>
              <a:rPr sz="1000" spc="-9" dirty="0">
                <a:latin typeface="Arial"/>
                <a:cs typeface="Arial"/>
              </a:rPr>
              <a:t>n</a:t>
            </a:r>
            <a:r>
              <a:rPr sz="1000" spc="4" dirty="0">
                <a:latin typeface="Arial"/>
                <a:cs typeface="Arial"/>
              </a:rPr>
              <a:t>t</a:t>
            </a:r>
            <a:r>
              <a:rPr sz="1000" spc="-9" dirty="0">
                <a:latin typeface="Arial"/>
                <a:cs typeface="Arial"/>
              </a:rPr>
              <a:t>eg</a:t>
            </a:r>
            <a:r>
              <a:rPr sz="1000" spc="0" dirty="0">
                <a:latin typeface="Arial"/>
                <a:cs typeface="Arial"/>
              </a:rPr>
              <a:t>r</a:t>
            </a:r>
            <a:r>
              <a:rPr sz="1000" spc="-9" dirty="0">
                <a:latin typeface="Arial"/>
                <a:cs typeface="Arial"/>
              </a:rPr>
              <a:t>a</a:t>
            </a:r>
            <a:r>
              <a:rPr sz="1000" spc="-25" dirty="0">
                <a:latin typeface="Arial"/>
                <a:cs typeface="Arial"/>
              </a:rPr>
              <a:t>s</a:t>
            </a:r>
            <a:r>
              <a:rPr sz="1000" spc="0" dirty="0">
                <a:latin typeface="Arial"/>
                <a:cs typeface="Arial"/>
              </a:rPr>
              <a:t>i</a:t>
            </a:r>
            <a:r>
              <a:rPr sz="1000" spc="25" dirty="0">
                <a:latin typeface="Arial"/>
                <a:cs typeface="Arial"/>
              </a:rPr>
              <a:t> </a:t>
            </a:r>
            <a:r>
              <a:rPr sz="1000" spc="-25" dirty="0">
                <a:latin typeface="Arial"/>
                <a:cs typeface="Arial"/>
              </a:rPr>
              <a:t>y</a:t>
            </a:r>
            <a:r>
              <a:rPr sz="1000" spc="-9" dirty="0">
                <a:latin typeface="Arial"/>
                <a:cs typeface="Arial"/>
              </a:rPr>
              <a:t>an</a:t>
            </a:r>
            <a:r>
              <a:rPr sz="1000" spc="0" dirty="0">
                <a:latin typeface="Arial"/>
                <a:cs typeface="Arial"/>
              </a:rPr>
              <a:t>g </a:t>
            </a:r>
            <a:r>
              <a:rPr sz="1000" spc="25" dirty="0">
                <a:latin typeface="Arial"/>
                <a:cs typeface="Arial"/>
              </a:rPr>
              <a:t>m</a:t>
            </a:r>
            <a:r>
              <a:rPr sz="1000" spc="-9" dirty="0">
                <a:latin typeface="Arial"/>
                <a:cs typeface="Arial"/>
              </a:rPr>
              <a:t>en</a:t>
            </a:r>
            <a:r>
              <a:rPr sz="1000" spc="14" dirty="0">
                <a:latin typeface="Arial"/>
                <a:cs typeface="Arial"/>
              </a:rPr>
              <a:t>g</a:t>
            </a:r>
            <a:r>
              <a:rPr sz="1000" spc="0" dirty="0">
                <a:latin typeface="Arial"/>
                <a:cs typeface="Arial"/>
              </a:rPr>
              <a:t>- k</a:t>
            </a:r>
            <a:r>
              <a:rPr sz="1000" spc="-9" dirty="0">
                <a:latin typeface="Arial"/>
                <a:cs typeface="Arial"/>
              </a:rPr>
              <a:t>oo</a:t>
            </a:r>
            <a:r>
              <a:rPr sz="1000" spc="0" dirty="0">
                <a:latin typeface="Arial"/>
                <a:cs typeface="Arial"/>
              </a:rPr>
              <a:t>r</a:t>
            </a:r>
            <a:r>
              <a:rPr sz="1000" spc="-9" dirty="0">
                <a:latin typeface="Arial"/>
                <a:cs typeface="Arial"/>
              </a:rPr>
              <a:t>d</a:t>
            </a:r>
            <a:r>
              <a:rPr sz="1000" spc="14" dirty="0">
                <a:latin typeface="Arial"/>
                <a:cs typeface="Arial"/>
              </a:rPr>
              <a:t>i</a:t>
            </a:r>
            <a:r>
              <a:rPr sz="1000" spc="-9" dirty="0">
                <a:latin typeface="Arial"/>
                <a:cs typeface="Arial"/>
              </a:rPr>
              <a:t>na</a:t>
            </a:r>
            <a:r>
              <a:rPr sz="1000" spc="-25" dirty="0">
                <a:latin typeface="Arial"/>
                <a:cs typeface="Arial"/>
              </a:rPr>
              <a:t>s</a:t>
            </a:r>
            <a:r>
              <a:rPr sz="1000" spc="14" dirty="0">
                <a:latin typeface="Arial"/>
                <a:cs typeface="Arial"/>
              </a:rPr>
              <a:t>i</a:t>
            </a:r>
            <a:r>
              <a:rPr sz="1000" spc="0" dirty="0">
                <a:latin typeface="Arial"/>
                <a:cs typeface="Arial"/>
              </a:rPr>
              <a:t>k</a:t>
            </a:r>
            <a:r>
              <a:rPr sz="1000" spc="-9" dirty="0">
                <a:latin typeface="Arial"/>
                <a:cs typeface="Arial"/>
              </a:rPr>
              <a:t>a</a:t>
            </a:r>
            <a:r>
              <a:rPr sz="1000" spc="0" dirty="0">
                <a:latin typeface="Arial"/>
                <a:cs typeface="Arial"/>
              </a:rPr>
              <a:t>n</a:t>
            </a:r>
            <a:r>
              <a:rPr sz="1000" spc="14" dirty="0">
                <a:latin typeface="Arial"/>
                <a:cs typeface="Arial"/>
              </a:rPr>
              <a:t> </a:t>
            </a:r>
            <a:r>
              <a:rPr sz="1000" spc="-25" dirty="0">
                <a:latin typeface="Arial"/>
                <a:cs typeface="Arial"/>
              </a:rPr>
              <a:t>s</a:t>
            </a:r>
            <a:r>
              <a:rPr sz="1000" spc="-9" dirty="0">
                <a:latin typeface="Arial"/>
                <a:cs typeface="Arial"/>
              </a:rPr>
              <a:t>e</a:t>
            </a:r>
            <a:r>
              <a:rPr sz="1000" spc="25" dirty="0">
                <a:latin typeface="Arial"/>
                <a:cs typeface="Arial"/>
              </a:rPr>
              <a:t>m</a:t>
            </a:r>
            <a:r>
              <a:rPr sz="1000" spc="-9" dirty="0">
                <a:latin typeface="Arial"/>
                <a:cs typeface="Arial"/>
              </a:rPr>
              <a:t>u</a:t>
            </a:r>
            <a:r>
              <a:rPr sz="1000" spc="0" dirty="0">
                <a:latin typeface="Arial"/>
                <a:cs typeface="Arial"/>
              </a:rPr>
              <a:t>a</a:t>
            </a:r>
            <a:r>
              <a:rPr sz="1000" spc="14" dirty="0">
                <a:latin typeface="Arial"/>
                <a:cs typeface="Arial"/>
              </a:rPr>
              <a:t> </a:t>
            </a:r>
            <a:r>
              <a:rPr sz="1000" spc="29" dirty="0">
                <a:latin typeface="Arial"/>
                <a:cs typeface="Arial"/>
              </a:rPr>
              <a:t>f</a:t>
            </a:r>
            <a:r>
              <a:rPr sz="1000" spc="-9" dirty="0">
                <a:latin typeface="Arial"/>
                <a:cs typeface="Arial"/>
              </a:rPr>
              <a:t>ung</a:t>
            </a:r>
            <a:r>
              <a:rPr sz="1000" spc="-25" dirty="0">
                <a:latin typeface="Arial"/>
                <a:cs typeface="Arial"/>
              </a:rPr>
              <a:t>s</a:t>
            </a:r>
            <a:r>
              <a:rPr sz="1000" spc="0" dirty="0">
                <a:latin typeface="Arial"/>
                <a:cs typeface="Arial"/>
              </a:rPr>
              <a:t>i</a:t>
            </a:r>
            <a:r>
              <a:rPr sz="1000" spc="42" dirty="0">
                <a:latin typeface="Arial"/>
                <a:cs typeface="Arial"/>
              </a:rPr>
              <a:t> </a:t>
            </a:r>
            <a:r>
              <a:rPr sz="1000" spc="-9" dirty="0">
                <a:latin typeface="Arial"/>
                <a:cs typeface="Arial"/>
              </a:rPr>
              <a:t>b</a:t>
            </a:r>
            <a:r>
              <a:rPr sz="1000" spc="14" dirty="0">
                <a:latin typeface="Arial"/>
                <a:cs typeface="Arial"/>
              </a:rPr>
              <a:t>i</a:t>
            </a:r>
            <a:r>
              <a:rPr sz="1000" spc="-25" dirty="0">
                <a:latin typeface="Arial"/>
                <a:cs typeface="Arial"/>
              </a:rPr>
              <a:t>s</a:t>
            </a:r>
            <a:r>
              <a:rPr sz="1000" spc="-9" dirty="0">
                <a:latin typeface="Arial"/>
                <a:cs typeface="Arial"/>
              </a:rPr>
              <a:t>n</a:t>
            </a:r>
            <a:r>
              <a:rPr sz="1000" spc="14" dirty="0">
                <a:latin typeface="Arial"/>
                <a:cs typeface="Arial"/>
              </a:rPr>
              <a:t>i</a:t>
            </a:r>
            <a:r>
              <a:rPr sz="1000" spc="0" dirty="0">
                <a:latin typeface="Arial"/>
                <a:cs typeface="Arial"/>
              </a:rPr>
              <a:t>s </a:t>
            </a:r>
            <a:r>
              <a:rPr sz="1000" spc="-9" dirty="0">
                <a:latin typeface="Arial"/>
                <a:cs typeface="Arial"/>
              </a:rPr>
              <a:t>pe</a:t>
            </a:r>
            <a:r>
              <a:rPr sz="1000" spc="0" dirty="0">
                <a:latin typeface="Arial"/>
                <a:cs typeface="Arial"/>
              </a:rPr>
              <a:t>r</a:t>
            </a:r>
            <a:r>
              <a:rPr sz="1000" spc="14" dirty="0">
                <a:latin typeface="Arial"/>
                <a:cs typeface="Arial"/>
              </a:rPr>
              <a:t>u</a:t>
            </a:r>
            <a:r>
              <a:rPr sz="1000" spc="-25" dirty="0">
                <a:latin typeface="Arial"/>
                <a:cs typeface="Arial"/>
              </a:rPr>
              <a:t>s</a:t>
            </a:r>
            <a:r>
              <a:rPr sz="1000" spc="14" dirty="0">
                <a:latin typeface="Arial"/>
                <a:cs typeface="Arial"/>
              </a:rPr>
              <a:t>a</a:t>
            </a:r>
            <a:r>
              <a:rPr sz="1000" spc="-9" dirty="0">
                <a:latin typeface="Arial"/>
                <a:cs typeface="Arial"/>
              </a:rPr>
              <a:t>h</a:t>
            </a:r>
            <a:r>
              <a:rPr sz="1000" spc="9" dirty="0">
                <a:latin typeface="Arial"/>
                <a:cs typeface="Arial"/>
              </a:rPr>
              <a:t>a</a:t>
            </a:r>
            <a:r>
              <a:rPr sz="1000" spc="-9" dirty="0">
                <a:latin typeface="Arial"/>
                <a:cs typeface="Arial"/>
              </a:rPr>
              <a:t>an</a:t>
            </a:r>
            <a:r>
              <a:rPr sz="1000" spc="0" dirty="0">
                <a:latin typeface="Arial"/>
                <a:cs typeface="Arial"/>
              </a:rPr>
              <a:t>.</a:t>
            </a:r>
            <a:r>
              <a:rPr sz="1000" spc="32" dirty="0">
                <a:latin typeface="Arial"/>
                <a:cs typeface="Arial"/>
              </a:rPr>
              <a:t> </a:t>
            </a:r>
            <a:r>
              <a:rPr sz="1000" spc="0" dirty="0">
                <a:latin typeface="Arial"/>
                <a:cs typeface="Arial"/>
              </a:rPr>
              <a:t>P</a:t>
            </a:r>
            <a:r>
              <a:rPr sz="1000" spc="-9" dirty="0">
                <a:latin typeface="Arial"/>
                <a:cs typeface="Arial"/>
              </a:rPr>
              <a:t>e</a:t>
            </a:r>
            <a:r>
              <a:rPr sz="1000" spc="14" dirty="0">
                <a:latin typeface="Arial"/>
                <a:cs typeface="Arial"/>
              </a:rPr>
              <a:t>n</a:t>
            </a:r>
            <a:r>
              <a:rPr sz="1000" spc="0" dirty="0">
                <a:latin typeface="Arial"/>
                <a:cs typeface="Arial"/>
              </a:rPr>
              <a:t>y</a:t>
            </a:r>
            <a:r>
              <a:rPr sz="1000" spc="-9" dirty="0">
                <a:latin typeface="Arial"/>
                <a:cs typeface="Arial"/>
              </a:rPr>
              <a:t>ed</a:t>
            </a:r>
            <a:r>
              <a:rPr sz="1000" spc="14" dirty="0">
                <a:latin typeface="Arial"/>
                <a:cs typeface="Arial"/>
              </a:rPr>
              <a:t>i</a:t>
            </a:r>
            <a:r>
              <a:rPr sz="1000" spc="0" dirty="0">
                <a:latin typeface="Arial"/>
                <a:cs typeface="Arial"/>
              </a:rPr>
              <a:t>a</a:t>
            </a:r>
            <a:r>
              <a:rPr sz="1000" spc="19" dirty="0">
                <a:latin typeface="Arial"/>
                <a:cs typeface="Arial"/>
              </a:rPr>
              <a:t> </a:t>
            </a:r>
            <a:r>
              <a:rPr sz="1000" i="1" spc="0" dirty="0">
                <a:latin typeface="Arial"/>
                <a:cs typeface="Arial"/>
              </a:rPr>
              <a:t>s</a:t>
            </a:r>
            <a:r>
              <a:rPr sz="1000" i="1" spc="-9" dirty="0">
                <a:latin typeface="Arial"/>
                <a:cs typeface="Arial"/>
              </a:rPr>
              <a:t>o</a:t>
            </a:r>
            <a:r>
              <a:rPr sz="1000" i="1" spc="6" dirty="0">
                <a:latin typeface="Arial"/>
                <a:cs typeface="Arial"/>
              </a:rPr>
              <a:t>f</a:t>
            </a:r>
            <a:r>
              <a:rPr sz="1000" i="1" spc="11" dirty="0">
                <a:latin typeface="Arial"/>
                <a:cs typeface="Arial"/>
              </a:rPr>
              <a:t>t</a:t>
            </a:r>
            <a:r>
              <a:rPr sz="1000" i="1" spc="0" dirty="0">
                <a:latin typeface="Arial"/>
                <a:cs typeface="Arial"/>
              </a:rPr>
              <a:t>- </a:t>
            </a:r>
            <a:r>
              <a:rPr sz="1000" i="1" spc="14" dirty="0">
                <a:latin typeface="Arial"/>
                <a:cs typeface="Arial"/>
              </a:rPr>
              <a:t>w</a:t>
            </a:r>
            <a:r>
              <a:rPr sz="1000" i="1" spc="-9" dirty="0">
                <a:latin typeface="Arial"/>
                <a:cs typeface="Arial"/>
              </a:rPr>
              <a:t>a</a:t>
            </a:r>
            <a:r>
              <a:rPr sz="1000" i="1" spc="0" dirty="0">
                <a:latin typeface="Arial"/>
                <a:cs typeface="Arial"/>
              </a:rPr>
              <a:t>re </a:t>
            </a:r>
            <a:r>
              <a:rPr sz="1000" spc="25" dirty="0">
                <a:latin typeface="Arial"/>
                <a:cs typeface="Arial"/>
              </a:rPr>
              <a:t>m</a:t>
            </a:r>
            <a:r>
              <a:rPr sz="1000" spc="-9" dirty="0">
                <a:latin typeface="Arial"/>
                <a:cs typeface="Arial"/>
              </a:rPr>
              <a:t>enanggap</a:t>
            </a:r>
            <a:r>
              <a:rPr sz="1000" spc="0" dirty="0">
                <a:latin typeface="Arial"/>
                <a:cs typeface="Arial"/>
              </a:rPr>
              <a:t>i</a:t>
            </a:r>
            <a:r>
              <a:rPr sz="1000" spc="19" dirty="0">
                <a:latin typeface="Arial"/>
                <a:cs typeface="Arial"/>
              </a:rPr>
              <a:t> </a:t>
            </a:r>
            <a:r>
              <a:rPr sz="1000" spc="25" dirty="0">
                <a:latin typeface="Arial"/>
                <a:cs typeface="Arial"/>
              </a:rPr>
              <a:t>m</a:t>
            </a:r>
            <a:r>
              <a:rPr sz="1000" spc="-9" dirty="0">
                <a:latin typeface="Arial"/>
                <a:cs typeface="Arial"/>
              </a:rPr>
              <a:t>a</a:t>
            </a:r>
            <a:r>
              <a:rPr sz="1000" spc="-25" dirty="0">
                <a:latin typeface="Arial"/>
                <a:cs typeface="Arial"/>
              </a:rPr>
              <a:t>s</a:t>
            </a:r>
            <a:r>
              <a:rPr sz="1000" spc="-9" dirty="0">
                <a:latin typeface="Arial"/>
                <a:cs typeface="Arial"/>
              </a:rPr>
              <a:t>a</a:t>
            </a:r>
            <a:r>
              <a:rPr sz="1000" spc="14" dirty="0">
                <a:latin typeface="Arial"/>
                <a:cs typeface="Arial"/>
              </a:rPr>
              <a:t>l</a:t>
            </a:r>
            <a:r>
              <a:rPr sz="1000" spc="-9" dirty="0">
                <a:latin typeface="Arial"/>
                <a:cs typeface="Arial"/>
              </a:rPr>
              <a:t>a</a:t>
            </a:r>
            <a:r>
              <a:rPr sz="1000" spc="0" dirty="0">
                <a:latin typeface="Arial"/>
                <a:cs typeface="Arial"/>
              </a:rPr>
              <a:t>h</a:t>
            </a:r>
            <a:r>
              <a:rPr sz="1000" spc="19" dirty="0">
                <a:latin typeface="Arial"/>
                <a:cs typeface="Arial"/>
              </a:rPr>
              <a:t> </a:t>
            </a:r>
            <a:r>
              <a:rPr sz="1000" spc="14" dirty="0">
                <a:latin typeface="Arial"/>
                <a:cs typeface="Arial"/>
              </a:rPr>
              <a:t>i</a:t>
            </a:r>
            <a:r>
              <a:rPr sz="1000" spc="-29" dirty="0">
                <a:latin typeface="Arial"/>
                <a:cs typeface="Arial"/>
              </a:rPr>
              <a:t>n</a:t>
            </a:r>
            <a:r>
              <a:rPr sz="1000" spc="0" dirty="0">
                <a:latin typeface="Arial"/>
                <a:cs typeface="Arial"/>
              </a:rPr>
              <a:t>i</a:t>
            </a:r>
            <a:r>
              <a:rPr sz="1000" spc="45" dirty="0">
                <a:latin typeface="Arial"/>
                <a:cs typeface="Arial"/>
              </a:rPr>
              <a:t> </a:t>
            </a:r>
            <a:r>
              <a:rPr sz="1000" spc="-9" dirty="0">
                <a:latin typeface="Arial"/>
                <a:cs typeface="Arial"/>
              </a:rPr>
              <a:t>denga</a:t>
            </a:r>
            <a:r>
              <a:rPr sz="1000" spc="0" dirty="0">
                <a:latin typeface="Arial"/>
                <a:cs typeface="Arial"/>
              </a:rPr>
              <a:t>n</a:t>
            </a:r>
            <a:r>
              <a:rPr sz="1000" spc="20" dirty="0">
                <a:latin typeface="Arial"/>
                <a:cs typeface="Arial"/>
              </a:rPr>
              <a:t> </a:t>
            </a:r>
            <a:r>
              <a:rPr sz="1000" spc="25" dirty="0">
                <a:latin typeface="Arial"/>
                <a:cs typeface="Arial"/>
              </a:rPr>
              <a:t>m</a:t>
            </a:r>
            <a:r>
              <a:rPr sz="1000" spc="-9" dirty="0">
                <a:latin typeface="Arial"/>
                <a:cs typeface="Arial"/>
              </a:rPr>
              <a:t>en</a:t>
            </a:r>
            <a:r>
              <a:rPr sz="1000" spc="0" dirty="0">
                <a:latin typeface="Arial"/>
                <a:cs typeface="Arial"/>
              </a:rPr>
              <a:t>y</a:t>
            </a:r>
            <a:r>
              <a:rPr sz="1000" spc="-9" dirty="0">
                <a:latin typeface="Arial"/>
                <a:cs typeface="Arial"/>
              </a:rPr>
              <a:t>e</a:t>
            </a:r>
            <a:r>
              <a:rPr sz="1000" spc="-29" dirty="0">
                <a:latin typeface="Arial"/>
                <a:cs typeface="Arial"/>
              </a:rPr>
              <a:t>d</a:t>
            </a:r>
            <a:r>
              <a:rPr sz="1000" spc="14" dirty="0">
                <a:latin typeface="Arial"/>
                <a:cs typeface="Arial"/>
              </a:rPr>
              <a:t>i</a:t>
            </a:r>
            <a:r>
              <a:rPr sz="1000" spc="-9" dirty="0">
                <a:latin typeface="Arial"/>
                <a:cs typeface="Arial"/>
              </a:rPr>
              <a:t>a</a:t>
            </a:r>
            <a:r>
              <a:rPr sz="1000" spc="0" dirty="0">
                <a:latin typeface="Arial"/>
                <a:cs typeface="Arial"/>
              </a:rPr>
              <a:t>k</a:t>
            </a:r>
            <a:r>
              <a:rPr sz="1000" spc="-9" dirty="0">
                <a:latin typeface="Arial"/>
                <a:cs typeface="Arial"/>
              </a:rPr>
              <a:t>a</a:t>
            </a:r>
            <a:r>
              <a:rPr sz="1000" spc="0" dirty="0">
                <a:latin typeface="Arial"/>
                <a:cs typeface="Arial"/>
              </a:rPr>
              <a:t>n</a:t>
            </a:r>
            <a:r>
              <a:rPr sz="1000" spc="34" dirty="0">
                <a:latin typeface="Arial"/>
                <a:cs typeface="Arial"/>
              </a:rPr>
              <a:t> </a:t>
            </a:r>
            <a:r>
              <a:rPr sz="1000" i="1" spc="-25" dirty="0">
                <a:latin typeface="Arial"/>
                <a:cs typeface="Arial"/>
              </a:rPr>
              <a:t>s</a:t>
            </a:r>
            <a:r>
              <a:rPr sz="1000" i="1" spc="-9" dirty="0">
                <a:latin typeface="Arial"/>
                <a:cs typeface="Arial"/>
              </a:rPr>
              <a:t>o</a:t>
            </a:r>
            <a:r>
              <a:rPr sz="1000" i="1" spc="4" dirty="0">
                <a:latin typeface="Arial"/>
                <a:cs typeface="Arial"/>
              </a:rPr>
              <a:t>f</a:t>
            </a:r>
            <a:r>
              <a:rPr sz="1000" i="1" spc="-14" dirty="0">
                <a:latin typeface="Arial"/>
                <a:cs typeface="Arial"/>
              </a:rPr>
              <a:t>t</a:t>
            </a:r>
            <a:r>
              <a:rPr sz="1000" i="1" spc="14" dirty="0">
                <a:latin typeface="Arial"/>
                <a:cs typeface="Arial"/>
              </a:rPr>
              <a:t>w</a:t>
            </a:r>
            <a:r>
              <a:rPr sz="1000" i="1" spc="-9" dirty="0">
                <a:latin typeface="Arial"/>
                <a:cs typeface="Arial"/>
              </a:rPr>
              <a:t>a</a:t>
            </a:r>
            <a:r>
              <a:rPr sz="1000" i="1" spc="0" dirty="0">
                <a:latin typeface="Arial"/>
                <a:cs typeface="Arial"/>
              </a:rPr>
              <a:t>re</a:t>
            </a:r>
            <a:r>
              <a:rPr sz="1000" i="1" spc="30" dirty="0">
                <a:latin typeface="Arial"/>
                <a:cs typeface="Arial"/>
              </a:rPr>
              <a:t> </a:t>
            </a:r>
            <a:r>
              <a:rPr sz="1000" spc="-9" dirty="0">
                <a:latin typeface="Arial"/>
                <a:cs typeface="Arial"/>
              </a:rPr>
              <a:t>pa</a:t>
            </a:r>
            <a:r>
              <a:rPr sz="1000" spc="0" dirty="0">
                <a:latin typeface="Arial"/>
                <a:cs typeface="Arial"/>
              </a:rPr>
              <a:t>- k</a:t>
            </a:r>
            <a:r>
              <a:rPr sz="1000" spc="-9" dirty="0">
                <a:latin typeface="Arial"/>
                <a:cs typeface="Arial"/>
              </a:rPr>
              <a:t>e</a:t>
            </a:r>
            <a:r>
              <a:rPr sz="1000" spc="0" dirty="0">
                <a:latin typeface="Arial"/>
                <a:cs typeface="Arial"/>
              </a:rPr>
              <a:t>t</a:t>
            </a:r>
            <a:r>
              <a:rPr sz="1000" spc="2" dirty="0">
                <a:latin typeface="Arial"/>
                <a:cs typeface="Arial"/>
              </a:rPr>
              <a:t> </a:t>
            </a:r>
            <a:r>
              <a:rPr sz="1000" spc="4" dirty="0">
                <a:latin typeface="Arial"/>
                <a:cs typeface="Arial"/>
              </a:rPr>
              <a:t>(</a:t>
            </a:r>
            <a:r>
              <a:rPr sz="1000" i="1" spc="-9" dirty="0">
                <a:latin typeface="Arial"/>
                <a:cs typeface="Arial"/>
              </a:rPr>
              <a:t>appli</a:t>
            </a:r>
            <a:r>
              <a:rPr sz="1000" i="1" spc="0" dirty="0">
                <a:latin typeface="Arial"/>
                <a:cs typeface="Arial"/>
              </a:rPr>
              <a:t>c</a:t>
            </a:r>
            <a:r>
              <a:rPr sz="1000" i="1" spc="-9" dirty="0">
                <a:latin typeface="Arial"/>
                <a:cs typeface="Arial"/>
              </a:rPr>
              <a:t>a</a:t>
            </a:r>
            <a:r>
              <a:rPr sz="1000" i="1" spc="4" dirty="0">
                <a:latin typeface="Arial"/>
                <a:cs typeface="Arial"/>
              </a:rPr>
              <a:t>t</a:t>
            </a:r>
            <a:r>
              <a:rPr sz="1000" i="1" spc="-9" dirty="0">
                <a:latin typeface="Arial"/>
                <a:cs typeface="Arial"/>
              </a:rPr>
              <a:t>io</a:t>
            </a:r>
            <a:r>
              <a:rPr sz="1000" i="1" spc="0" dirty="0">
                <a:latin typeface="Arial"/>
                <a:cs typeface="Arial"/>
              </a:rPr>
              <a:t>n</a:t>
            </a:r>
            <a:r>
              <a:rPr sz="1000" i="1" spc="12" dirty="0">
                <a:latin typeface="Arial"/>
                <a:cs typeface="Arial"/>
              </a:rPr>
              <a:t> </a:t>
            </a:r>
            <a:r>
              <a:rPr sz="1000" i="1" spc="0" dirty="0">
                <a:latin typeface="Arial"/>
                <a:cs typeface="Arial"/>
              </a:rPr>
              <a:t>s</a:t>
            </a:r>
            <a:r>
              <a:rPr sz="1000" i="1" spc="-9" dirty="0">
                <a:latin typeface="Arial"/>
                <a:cs typeface="Arial"/>
              </a:rPr>
              <a:t>o</a:t>
            </a:r>
            <a:r>
              <a:rPr sz="1000" i="1" spc="4" dirty="0">
                <a:latin typeface="Arial"/>
                <a:cs typeface="Arial"/>
              </a:rPr>
              <a:t>ft</a:t>
            </a:r>
            <a:r>
              <a:rPr sz="1000" i="1" spc="14" dirty="0">
                <a:latin typeface="Arial"/>
                <a:cs typeface="Arial"/>
              </a:rPr>
              <a:t>w</a:t>
            </a:r>
            <a:r>
              <a:rPr sz="1000" i="1" spc="-9" dirty="0">
                <a:latin typeface="Arial"/>
                <a:cs typeface="Arial"/>
              </a:rPr>
              <a:t>a</a:t>
            </a:r>
            <a:r>
              <a:rPr sz="1000" i="1" spc="0" dirty="0">
                <a:latin typeface="Arial"/>
                <a:cs typeface="Arial"/>
              </a:rPr>
              <a:t>r</a:t>
            </a:r>
            <a:r>
              <a:rPr sz="1000" i="1" spc="-4" dirty="0">
                <a:latin typeface="Arial"/>
                <a:cs typeface="Arial"/>
              </a:rPr>
              <a:t>e</a:t>
            </a:r>
            <a:r>
              <a:rPr sz="1000" spc="0" dirty="0">
                <a:latin typeface="Arial"/>
                <a:cs typeface="Arial"/>
              </a:rPr>
              <a:t>) </a:t>
            </a:r>
            <a:r>
              <a:rPr sz="1000" spc="-9" dirty="0">
                <a:latin typeface="Arial"/>
                <a:cs typeface="Arial"/>
              </a:rPr>
              <a:t>un</a:t>
            </a:r>
            <a:r>
              <a:rPr sz="1000" spc="4" dirty="0">
                <a:latin typeface="Arial"/>
                <a:cs typeface="Arial"/>
              </a:rPr>
              <a:t>t</a:t>
            </a:r>
            <a:r>
              <a:rPr sz="1000" spc="-9" dirty="0">
                <a:latin typeface="Arial"/>
                <a:cs typeface="Arial"/>
              </a:rPr>
              <a:t>u</a:t>
            </a:r>
            <a:r>
              <a:rPr sz="1000" spc="0" dirty="0">
                <a:latin typeface="Arial"/>
                <a:cs typeface="Arial"/>
              </a:rPr>
              <a:t>k</a:t>
            </a:r>
            <a:r>
              <a:rPr sz="1000" spc="67" dirty="0">
                <a:latin typeface="Arial"/>
                <a:cs typeface="Arial"/>
              </a:rPr>
              <a:t> </a:t>
            </a:r>
            <a:r>
              <a:rPr sz="1000" spc="0" dirty="0">
                <a:latin typeface="Arial"/>
                <a:cs typeface="Arial"/>
              </a:rPr>
              <a:t>k</a:t>
            </a:r>
            <a:r>
              <a:rPr sz="1000" spc="-9" dirty="0">
                <a:latin typeface="Arial"/>
                <a:cs typeface="Arial"/>
              </a:rPr>
              <a:t>ebu</a:t>
            </a:r>
            <a:r>
              <a:rPr sz="1000" spc="4" dirty="0">
                <a:latin typeface="Arial"/>
                <a:cs typeface="Arial"/>
              </a:rPr>
              <a:t>t</a:t>
            </a:r>
            <a:r>
              <a:rPr sz="1000" spc="-9" dirty="0">
                <a:latin typeface="Arial"/>
                <a:cs typeface="Arial"/>
              </a:rPr>
              <a:t>uha</a:t>
            </a:r>
            <a:r>
              <a:rPr sz="1000" spc="0" dirty="0">
                <a:latin typeface="Arial"/>
                <a:cs typeface="Arial"/>
              </a:rPr>
              <a:t>n</a:t>
            </a:r>
            <a:r>
              <a:rPr sz="1000" spc="57" dirty="0">
                <a:latin typeface="Arial"/>
                <a:cs typeface="Arial"/>
              </a:rPr>
              <a:t> </a:t>
            </a:r>
            <a:r>
              <a:rPr sz="1000" spc="-9" dirty="0">
                <a:latin typeface="Arial"/>
                <a:cs typeface="Arial"/>
              </a:rPr>
              <a:t>peng</a:t>
            </a:r>
            <a:r>
              <a:rPr sz="1000" spc="14" dirty="0">
                <a:latin typeface="Arial"/>
                <a:cs typeface="Arial"/>
              </a:rPr>
              <a:t>i</a:t>
            </a:r>
            <a:r>
              <a:rPr sz="1000" spc="-9" dirty="0">
                <a:latin typeface="Arial"/>
                <a:cs typeface="Arial"/>
              </a:rPr>
              <a:t>n</a:t>
            </a:r>
            <a:r>
              <a:rPr sz="1000" spc="4" dirty="0">
                <a:latin typeface="Arial"/>
                <a:cs typeface="Arial"/>
              </a:rPr>
              <a:t>t</a:t>
            </a:r>
            <a:r>
              <a:rPr sz="1000" spc="-9" dirty="0">
                <a:latin typeface="Arial"/>
                <a:cs typeface="Arial"/>
              </a:rPr>
              <a:t>e</a:t>
            </a:r>
            <a:r>
              <a:rPr sz="1000" spc="-29" dirty="0">
                <a:latin typeface="Arial"/>
                <a:cs typeface="Arial"/>
              </a:rPr>
              <a:t>g</a:t>
            </a:r>
            <a:r>
              <a:rPr sz="1000" spc="0" dirty="0">
                <a:latin typeface="Arial"/>
                <a:cs typeface="Arial"/>
              </a:rPr>
              <a:t>r</a:t>
            </a:r>
            <a:r>
              <a:rPr sz="1000" spc="-9" dirty="0">
                <a:latin typeface="Arial"/>
                <a:cs typeface="Arial"/>
              </a:rPr>
              <a:t>a</a:t>
            </a:r>
            <a:r>
              <a:rPr sz="1000" spc="-25" dirty="0">
                <a:latin typeface="Arial"/>
                <a:cs typeface="Arial"/>
              </a:rPr>
              <a:t>s</a:t>
            </a:r>
            <a:r>
              <a:rPr sz="1000" spc="14" dirty="0">
                <a:latin typeface="Arial"/>
                <a:cs typeface="Arial"/>
              </a:rPr>
              <a:t>i</a:t>
            </a:r>
            <a:r>
              <a:rPr sz="1000" spc="-9" dirty="0">
                <a:latin typeface="Arial"/>
                <a:cs typeface="Arial"/>
              </a:rPr>
              <a:t>a</a:t>
            </a:r>
            <a:r>
              <a:rPr sz="1000" spc="0" dirty="0">
                <a:latin typeface="Arial"/>
                <a:cs typeface="Arial"/>
              </a:rPr>
              <a:t>n</a:t>
            </a:r>
            <a:r>
              <a:rPr sz="1000" spc="67" dirty="0">
                <a:latin typeface="Arial"/>
                <a:cs typeface="Arial"/>
              </a:rPr>
              <a:t> </a:t>
            </a:r>
            <a:r>
              <a:rPr sz="1000" spc="-9" dirty="0">
                <a:latin typeface="Arial"/>
                <a:cs typeface="Arial"/>
              </a:rPr>
              <a:t>da</a:t>
            </a:r>
            <a:r>
              <a:rPr sz="1000" spc="0" dirty="0">
                <a:latin typeface="Arial"/>
                <a:cs typeface="Arial"/>
              </a:rPr>
              <a:t>n </a:t>
            </a:r>
            <a:r>
              <a:rPr sz="1000" spc="25" dirty="0">
                <a:latin typeface="Arial"/>
                <a:cs typeface="Arial"/>
              </a:rPr>
              <a:t>m</a:t>
            </a:r>
            <a:r>
              <a:rPr sz="1000" spc="-9" dirty="0">
                <a:latin typeface="Arial"/>
                <a:cs typeface="Arial"/>
              </a:rPr>
              <a:t>e</a:t>
            </a:r>
            <a:r>
              <a:rPr sz="1000" spc="0" dirty="0">
                <a:latin typeface="Arial"/>
                <a:cs typeface="Arial"/>
              </a:rPr>
              <a:t>r</a:t>
            </a:r>
            <a:r>
              <a:rPr sz="1000" spc="-9" dirty="0">
                <a:latin typeface="Arial"/>
                <a:cs typeface="Arial"/>
              </a:rPr>
              <a:t>e</a:t>
            </a:r>
            <a:r>
              <a:rPr sz="1000" spc="0" dirty="0">
                <a:latin typeface="Arial"/>
                <a:cs typeface="Arial"/>
              </a:rPr>
              <a:t>ka</a:t>
            </a:r>
            <a:r>
              <a:rPr sz="1000" spc="19" dirty="0">
                <a:latin typeface="Arial"/>
                <a:cs typeface="Arial"/>
              </a:rPr>
              <a:t> </a:t>
            </a:r>
            <a:r>
              <a:rPr sz="1000" spc="25" dirty="0">
                <a:latin typeface="Arial"/>
                <a:cs typeface="Arial"/>
              </a:rPr>
              <a:t>m</a:t>
            </a:r>
            <a:r>
              <a:rPr sz="1000" spc="-29" dirty="0">
                <a:latin typeface="Arial"/>
                <a:cs typeface="Arial"/>
              </a:rPr>
              <a:t>e</a:t>
            </a:r>
            <a:r>
              <a:rPr sz="1000" spc="25" dirty="0">
                <a:latin typeface="Arial"/>
                <a:cs typeface="Arial"/>
              </a:rPr>
              <a:t>m</a:t>
            </a:r>
            <a:r>
              <a:rPr sz="1000" spc="-9" dirty="0">
                <a:latin typeface="Arial"/>
                <a:cs typeface="Arial"/>
              </a:rPr>
              <a:t>be</a:t>
            </a:r>
            <a:r>
              <a:rPr sz="1000" spc="-25" dirty="0">
                <a:latin typeface="Arial"/>
                <a:cs typeface="Arial"/>
              </a:rPr>
              <a:t>r</a:t>
            </a:r>
            <a:r>
              <a:rPr sz="1000" spc="0" dirty="0">
                <a:latin typeface="Arial"/>
                <a:cs typeface="Arial"/>
              </a:rPr>
              <a:t>i</a:t>
            </a:r>
            <a:r>
              <a:rPr sz="1000" spc="69" dirty="0">
                <a:latin typeface="Arial"/>
                <a:cs typeface="Arial"/>
              </a:rPr>
              <a:t> </a:t>
            </a:r>
            <a:r>
              <a:rPr sz="1000" spc="-9" dirty="0">
                <a:latin typeface="Arial"/>
                <a:cs typeface="Arial"/>
              </a:rPr>
              <a:t>n</a:t>
            </a:r>
            <a:r>
              <a:rPr sz="1000" spc="-29" dirty="0">
                <a:latin typeface="Arial"/>
                <a:cs typeface="Arial"/>
              </a:rPr>
              <a:t>a</a:t>
            </a:r>
            <a:r>
              <a:rPr sz="1000" spc="25" dirty="0">
                <a:latin typeface="Arial"/>
                <a:cs typeface="Arial"/>
              </a:rPr>
              <a:t>m</a:t>
            </a:r>
            <a:r>
              <a:rPr sz="1000" spc="0" dirty="0">
                <a:latin typeface="Arial"/>
                <a:cs typeface="Arial"/>
              </a:rPr>
              <a:t>a</a:t>
            </a:r>
            <a:r>
              <a:rPr sz="1000" spc="54" dirty="0">
                <a:latin typeface="Arial"/>
                <a:cs typeface="Arial"/>
              </a:rPr>
              <a:t> </a:t>
            </a:r>
            <a:r>
              <a:rPr sz="1000" i="1" spc="0" dirty="0">
                <a:latin typeface="Arial"/>
                <a:cs typeface="Arial"/>
              </a:rPr>
              <a:t>s</a:t>
            </a:r>
            <a:r>
              <a:rPr sz="1000" i="1" spc="-9" dirty="0">
                <a:latin typeface="Arial"/>
                <a:cs typeface="Arial"/>
              </a:rPr>
              <a:t>o</a:t>
            </a:r>
            <a:r>
              <a:rPr sz="1000" i="1" spc="-14" dirty="0">
                <a:latin typeface="Arial"/>
                <a:cs typeface="Arial"/>
              </a:rPr>
              <a:t>ft</a:t>
            </a:r>
            <a:r>
              <a:rPr sz="1000" i="1" spc="14" dirty="0">
                <a:latin typeface="Arial"/>
                <a:cs typeface="Arial"/>
              </a:rPr>
              <a:t>w</a:t>
            </a:r>
            <a:r>
              <a:rPr sz="1000" i="1" spc="-9" dirty="0">
                <a:latin typeface="Arial"/>
                <a:cs typeface="Arial"/>
              </a:rPr>
              <a:t>a</a:t>
            </a:r>
            <a:r>
              <a:rPr sz="1000" i="1" spc="0" dirty="0">
                <a:latin typeface="Arial"/>
                <a:cs typeface="Arial"/>
              </a:rPr>
              <a:t>re</a:t>
            </a:r>
            <a:r>
              <a:rPr sz="1000" i="1" spc="55" dirty="0">
                <a:latin typeface="Arial"/>
                <a:cs typeface="Arial"/>
              </a:rPr>
              <a:t> </a:t>
            </a:r>
            <a:r>
              <a:rPr sz="1000" i="1" spc="0" dirty="0">
                <a:latin typeface="Arial"/>
                <a:cs typeface="Arial"/>
              </a:rPr>
              <a:t>E</a:t>
            </a:r>
            <a:r>
              <a:rPr sz="1000" i="1" spc="-9" dirty="0">
                <a:latin typeface="Arial"/>
                <a:cs typeface="Arial"/>
              </a:rPr>
              <a:t>n</a:t>
            </a:r>
            <a:r>
              <a:rPr sz="1000" i="1" spc="4" dirty="0">
                <a:latin typeface="Arial"/>
                <a:cs typeface="Arial"/>
              </a:rPr>
              <a:t>t</a:t>
            </a:r>
            <a:r>
              <a:rPr sz="1000" i="1" spc="-9" dirty="0">
                <a:latin typeface="Arial"/>
                <a:cs typeface="Arial"/>
              </a:rPr>
              <a:t>e</a:t>
            </a:r>
            <a:r>
              <a:rPr sz="1000" i="1" spc="0" dirty="0">
                <a:latin typeface="Arial"/>
                <a:cs typeface="Arial"/>
              </a:rPr>
              <a:t>r</a:t>
            </a:r>
            <a:r>
              <a:rPr sz="1000" i="1" spc="-9" dirty="0">
                <a:latin typeface="Arial"/>
                <a:cs typeface="Arial"/>
              </a:rPr>
              <a:t>p</a:t>
            </a:r>
            <a:r>
              <a:rPr sz="1000" i="1" spc="0" dirty="0">
                <a:latin typeface="Arial"/>
                <a:cs typeface="Arial"/>
              </a:rPr>
              <a:t>r</a:t>
            </a:r>
            <a:r>
              <a:rPr sz="1000" i="1" spc="-4" dirty="0">
                <a:latin typeface="Arial"/>
                <a:cs typeface="Arial"/>
              </a:rPr>
              <a:t>i</a:t>
            </a:r>
            <a:r>
              <a:rPr sz="1000" i="1" spc="0" dirty="0">
                <a:latin typeface="Arial"/>
                <a:cs typeface="Arial"/>
              </a:rPr>
              <a:t>se</a:t>
            </a:r>
            <a:r>
              <a:rPr sz="1000" i="1" spc="2" dirty="0">
                <a:latin typeface="Arial"/>
                <a:cs typeface="Arial"/>
              </a:rPr>
              <a:t> </a:t>
            </a:r>
            <a:r>
              <a:rPr sz="1000" i="1" spc="-9" dirty="0">
                <a:latin typeface="Arial"/>
                <a:cs typeface="Arial"/>
              </a:rPr>
              <a:t>Re</a:t>
            </a:r>
            <a:r>
              <a:rPr sz="1000" i="1" spc="0" dirty="0">
                <a:latin typeface="Arial"/>
                <a:cs typeface="Arial"/>
              </a:rPr>
              <a:t>s</a:t>
            </a:r>
            <a:r>
              <a:rPr sz="1000" i="1" spc="-9" dirty="0">
                <a:latin typeface="Arial"/>
                <a:cs typeface="Arial"/>
              </a:rPr>
              <a:t>ou</a:t>
            </a:r>
            <a:r>
              <a:rPr sz="1000" i="1" spc="0" dirty="0">
                <a:latin typeface="Arial"/>
                <a:cs typeface="Arial"/>
              </a:rPr>
              <a:t>r</a:t>
            </a:r>
            <a:r>
              <a:rPr sz="1000" i="1" spc="-25" dirty="0">
                <a:latin typeface="Arial"/>
                <a:cs typeface="Arial"/>
              </a:rPr>
              <a:t>c</a:t>
            </a:r>
            <a:r>
              <a:rPr sz="1000" i="1" spc="0" dirty="0">
                <a:latin typeface="Arial"/>
                <a:cs typeface="Arial"/>
              </a:rPr>
              <a:t>e P</a:t>
            </a:r>
            <a:r>
              <a:rPr sz="1000" i="1" spc="-9" dirty="0">
                <a:latin typeface="Arial"/>
                <a:cs typeface="Arial"/>
              </a:rPr>
              <a:t>lannin</a:t>
            </a:r>
            <a:r>
              <a:rPr sz="1000" i="1" spc="0" dirty="0">
                <a:latin typeface="Arial"/>
                <a:cs typeface="Arial"/>
              </a:rPr>
              <a:t>g </a:t>
            </a:r>
            <a:r>
              <a:rPr sz="1000" spc="0" dirty="0">
                <a:latin typeface="Arial"/>
                <a:cs typeface="Arial"/>
              </a:rPr>
              <a:t>(E</a:t>
            </a:r>
            <a:r>
              <a:rPr sz="1000" spc="-9" dirty="0">
                <a:latin typeface="Arial"/>
                <a:cs typeface="Arial"/>
              </a:rPr>
              <a:t>R</a:t>
            </a:r>
            <a:r>
              <a:rPr sz="1000" spc="0" dirty="0">
                <a:latin typeface="Arial"/>
                <a:cs typeface="Arial"/>
              </a:rPr>
              <a:t>P</a:t>
            </a:r>
            <a:r>
              <a:rPr sz="1000" spc="4" dirty="0">
                <a:latin typeface="Arial"/>
                <a:cs typeface="Arial"/>
              </a:rPr>
              <a:t>)</a:t>
            </a:r>
            <a:r>
              <a:rPr sz="1000" spc="1" dirty="0">
                <a:latin typeface="Arial"/>
                <a:cs typeface="Arial"/>
              </a:rPr>
              <a:t>.</a:t>
            </a:r>
            <a:endParaRPr sz="1000" dirty="0">
              <a:latin typeface="Arial"/>
              <a:cs typeface="Arial"/>
            </a:endParaRPr>
          </a:p>
        </p:txBody>
      </p:sp>
      <p:sp>
        <p:nvSpPr>
          <p:cNvPr id="3" name="object 3"/>
          <p:cNvSpPr txBox="1"/>
          <p:nvPr/>
        </p:nvSpPr>
        <p:spPr>
          <a:xfrm>
            <a:off x="768985" y="2445385"/>
            <a:ext cx="4914900" cy="3314699"/>
          </a:xfrm>
          <a:prstGeom prst="rect">
            <a:avLst/>
          </a:prstGeom>
        </p:spPr>
        <p:txBody>
          <a:bodyPr wrap="square" lIns="0" tIns="0" rIns="0" bIns="0" rtlCol="0">
            <a:noAutofit/>
          </a:bodyPr>
          <a:lstStyle/>
          <a:p>
            <a:pPr>
              <a:lnSpc>
                <a:spcPts val="1000"/>
              </a:lnSpc>
            </a:pPr>
            <a:endParaRPr sz="1000" dirty="0"/>
          </a:p>
          <a:p>
            <a:pPr marL="301472">
              <a:lnSpc>
                <a:spcPct val="95825"/>
              </a:lnSpc>
              <a:spcBef>
                <a:spcPts val="8145"/>
              </a:spcBef>
            </a:pPr>
            <a:r>
              <a:rPr sz="1000" spc="0" dirty="0">
                <a:latin typeface="Arial"/>
                <a:cs typeface="Arial"/>
              </a:rPr>
              <a:t>M</a:t>
            </a:r>
            <a:r>
              <a:rPr sz="1000" spc="-9" dirty="0">
                <a:latin typeface="Arial"/>
                <a:cs typeface="Arial"/>
              </a:rPr>
              <a:t>a</a:t>
            </a:r>
            <a:r>
              <a:rPr sz="1000" spc="0" dirty="0">
                <a:latin typeface="Arial"/>
                <a:cs typeface="Arial"/>
              </a:rPr>
              <a:t>rk</a:t>
            </a:r>
            <a:r>
              <a:rPr sz="1000" spc="-9" dirty="0">
                <a:latin typeface="Arial"/>
                <a:cs typeface="Arial"/>
              </a:rPr>
              <a:t>e</a:t>
            </a:r>
            <a:r>
              <a:rPr sz="1000" spc="9" dirty="0">
                <a:latin typeface="Arial"/>
                <a:cs typeface="Arial"/>
              </a:rPr>
              <a:t>t</a:t>
            </a:r>
            <a:r>
              <a:rPr sz="1000" spc="14" dirty="0">
                <a:latin typeface="Arial"/>
                <a:cs typeface="Arial"/>
              </a:rPr>
              <a:t>i</a:t>
            </a:r>
            <a:r>
              <a:rPr sz="1000" spc="-9" dirty="0">
                <a:latin typeface="Arial"/>
                <a:cs typeface="Arial"/>
              </a:rPr>
              <a:t>n</a:t>
            </a:r>
            <a:r>
              <a:rPr sz="1000" spc="0" dirty="0">
                <a:latin typeface="Arial"/>
                <a:cs typeface="Arial"/>
              </a:rPr>
              <a:t>g</a:t>
            </a:r>
            <a:r>
              <a:rPr sz="1000" spc="-17" dirty="0">
                <a:latin typeface="Arial"/>
                <a:cs typeface="Arial"/>
              </a:rPr>
              <a:t> </a:t>
            </a:r>
            <a:r>
              <a:rPr sz="1000" spc="-9" dirty="0">
                <a:latin typeface="Arial"/>
                <a:cs typeface="Arial"/>
              </a:rPr>
              <a:t>da</a:t>
            </a:r>
            <a:r>
              <a:rPr sz="1000" spc="0" dirty="0">
                <a:latin typeface="Arial"/>
                <a:cs typeface="Arial"/>
              </a:rPr>
              <a:t>n </a:t>
            </a:r>
            <a:r>
              <a:rPr sz="1000" spc="-9" dirty="0">
                <a:latin typeface="Arial"/>
                <a:cs typeface="Arial"/>
              </a:rPr>
              <a:t>pen</a:t>
            </a:r>
            <a:r>
              <a:rPr sz="1000" spc="14" dirty="0">
                <a:latin typeface="Arial"/>
                <a:cs typeface="Arial"/>
              </a:rPr>
              <a:t>j</a:t>
            </a:r>
            <a:r>
              <a:rPr sz="1000" spc="-9" dirty="0">
                <a:latin typeface="Arial"/>
                <a:cs typeface="Arial"/>
              </a:rPr>
              <a:t>ua</a:t>
            </a:r>
            <a:r>
              <a:rPr sz="1000" spc="14" dirty="0">
                <a:latin typeface="Arial"/>
                <a:cs typeface="Arial"/>
              </a:rPr>
              <a:t>l</a:t>
            </a:r>
            <a:r>
              <a:rPr sz="1000" spc="-9" dirty="0">
                <a:latin typeface="Arial"/>
                <a:cs typeface="Arial"/>
              </a:rPr>
              <a:t>a</a:t>
            </a:r>
            <a:r>
              <a:rPr sz="1000" spc="0" dirty="0">
                <a:latin typeface="Arial"/>
                <a:cs typeface="Arial"/>
              </a:rPr>
              <a:t>n                                                        </a:t>
            </a:r>
            <a:r>
              <a:rPr sz="1000" spc="104" dirty="0">
                <a:latin typeface="Arial"/>
                <a:cs typeface="Arial"/>
              </a:rPr>
              <a:t> </a:t>
            </a:r>
            <a:r>
              <a:rPr sz="1000" spc="0" dirty="0">
                <a:latin typeface="Arial"/>
                <a:cs typeface="Arial"/>
              </a:rPr>
              <a:t>Pr</a:t>
            </a:r>
            <a:r>
              <a:rPr sz="1000" spc="-9" dirty="0">
                <a:latin typeface="Arial"/>
                <a:cs typeface="Arial"/>
              </a:rPr>
              <a:t>odu</a:t>
            </a:r>
            <a:r>
              <a:rPr sz="1000" spc="0" dirty="0">
                <a:latin typeface="Arial"/>
                <a:cs typeface="Arial"/>
              </a:rPr>
              <a:t>k</a:t>
            </a:r>
            <a:r>
              <a:rPr sz="1000" spc="-25" dirty="0">
                <a:latin typeface="Arial"/>
                <a:cs typeface="Arial"/>
              </a:rPr>
              <a:t>s</a:t>
            </a:r>
            <a:r>
              <a:rPr sz="1000" spc="0" dirty="0">
                <a:latin typeface="Arial"/>
                <a:cs typeface="Arial"/>
              </a:rPr>
              <a:t>i</a:t>
            </a:r>
            <a:endParaRPr sz="1000" dirty="0">
              <a:latin typeface="Arial"/>
              <a:cs typeface="Arial"/>
            </a:endParaRPr>
          </a:p>
          <a:p>
            <a:pPr marL="2266887" marR="2206791" algn="ctr">
              <a:lnSpc>
                <a:spcPct val="95825"/>
              </a:lnSpc>
              <a:spcBef>
                <a:spcPts val="1230"/>
              </a:spcBef>
            </a:pPr>
            <a:r>
              <a:rPr sz="1200" dirty="0">
                <a:latin typeface="Arial"/>
                <a:cs typeface="Arial"/>
              </a:rPr>
              <a:t>Pusat</a:t>
            </a:r>
          </a:p>
          <a:p>
            <a:pPr marL="2103755" marR="2108784" algn="ctr">
              <a:lnSpc>
                <a:spcPct val="95825"/>
              </a:lnSpc>
              <a:spcBef>
                <a:spcPts val="15"/>
              </a:spcBef>
            </a:pPr>
            <a:r>
              <a:rPr sz="1200" spc="2" dirty="0">
                <a:latin typeface="Arial"/>
                <a:cs typeface="Arial"/>
              </a:rPr>
              <a:t>Database</a:t>
            </a:r>
            <a:endParaRPr sz="1200" dirty="0">
              <a:latin typeface="Arial"/>
              <a:cs typeface="Arial"/>
            </a:endParaRPr>
          </a:p>
          <a:p>
            <a:pPr marL="539242">
              <a:lnSpc>
                <a:spcPts val="1149"/>
              </a:lnSpc>
              <a:spcBef>
                <a:spcPts val="9463"/>
              </a:spcBef>
            </a:pPr>
            <a:r>
              <a:rPr sz="1000" spc="0" dirty="0">
                <a:latin typeface="Arial"/>
                <a:cs typeface="Arial"/>
              </a:rPr>
              <a:t>K</a:t>
            </a:r>
            <a:r>
              <a:rPr sz="1000" spc="-9" dirty="0">
                <a:latin typeface="Arial"/>
                <a:cs typeface="Arial"/>
              </a:rPr>
              <a:t>euanga</a:t>
            </a:r>
            <a:r>
              <a:rPr sz="1000" spc="0" dirty="0">
                <a:latin typeface="Arial"/>
                <a:cs typeface="Arial"/>
              </a:rPr>
              <a:t>n                                                         </a:t>
            </a:r>
            <a:r>
              <a:rPr sz="1000" spc="251" dirty="0">
                <a:latin typeface="Arial"/>
                <a:cs typeface="Arial"/>
              </a:rPr>
              <a:t> </a:t>
            </a:r>
            <a:r>
              <a:rPr sz="1000" spc="0" dirty="0">
                <a:latin typeface="Arial"/>
                <a:cs typeface="Arial"/>
              </a:rPr>
              <a:t>S</a:t>
            </a:r>
            <a:r>
              <a:rPr sz="1000" spc="-9" dirty="0">
                <a:latin typeface="Arial"/>
                <a:cs typeface="Arial"/>
              </a:rPr>
              <a:t>u</a:t>
            </a:r>
            <a:r>
              <a:rPr sz="1000" spc="25" dirty="0">
                <a:latin typeface="Arial"/>
                <a:cs typeface="Arial"/>
              </a:rPr>
              <a:t>m</a:t>
            </a:r>
            <a:r>
              <a:rPr sz="1000" spc="-9" dirty="0">
                <a:latin typeface="Arial"/>
                <a:cs typeface="Arial"/>
              </a:rPr>
              <a:t>be</a:t>
            </a:r>
            <a:r>
              <a:rPr sz="1000" spc="0" dirty="0">
                <a:latin typeface="Arial"/>
                <a:cs typeface="Arial"/>
              </a:rPr>
              <a:t>r</a:t>
            </a:r>
            <a:r>
              <a:rPr sz="1000" spc="-14" dirty="0">
                <a:latin typeface="Arial"/>
                <a:cs typeface="Arial"/>
              </a:rPr>
              <a:t> </a:t>
            </a:r>
            <a:r>
              <a:rPr sz="1000" spc="-9" dirty="0">
                <a:latin typeface="Arial"/>
                <a:cs typeface="Arial"/>
              </a:rPr>
              <a:t>da</a:t>
            </a:r>
            <a:r>
              <a:rPr sz="1000" spc="0" dirty="0">
                <a:latin typeface="Arial"/>
                <a:cs typeface="Arial"/>
              </a:rPr>
              <a:t>ya</a:t>
            </a:r>
            <a:r>
              <a:rPr sz="1000" spc="-19" dirty="0">
                <a:latin typeface="Arial"/>
                <a:cs typeface="Arial"/>
              </a:rPr>
              <a:t> </a:t>
            </a:r>
            <a:r>
              <a:rPr sz="1000" spc="25" dirty="0">
                <a:latin typeface="Arial"/>
                <a:cs typeface="Arial"/>
              </a:rPr>
              <a:t>m</a:t>
            </a:r>
            <a:r>
              <a:rPr sz="1000" spc="-9" dirty="0">
                <a:latin typeface="Arial"/>
                <a:cs typeface="Arial"/>
              </a:rPr>
              <a:t>anu</a:t>
            </a:r>
            <a:r>
              <a:rPr sz="1000" spc="-25" dirty="0">
                <a:latin typeface="Arial"/>
                <a:cs typeface="Arial"/>
              </a:rPr>
              <a:t>s</a:t>
            </a:r>
            <a:r>
              <a:rPr sz="1000" spc="14" dirty="0">
                <a:latin typeface="Arial"/>
                <a:cs typeface="Arial"/>
              </a:rPr>
              <a:t>i</a:t>
            </a:r>
            <a:r>
              <a:rPr sz="1000" spc="0" dirty="0">
                <a:latin typeface="Arial"/>
                <a:cs typeface="Arial"/>
              </a:rPr>
              <a:t>a </a:t>
            </a:r>
            <a:r>
              <a:rPr sz="1000" spc="4" dirty="0">
                <a:latin typeface="Arial"/>
                <a:cs typeface="Arial"/>
              </a:rPr>
              <a:t>(</a:t>
            </a:r>
            <a:r>
              <a:rPr sz="1000" spc="0" dirty="0">
                <a:latin typeface="Arial"/>
                <a:cs typeface="Arial"/>
              </a:rPr>
              <a:t>S</a:t>
            </a:r>
            <a:r>
              <a:rPr sz="1000" spc="-9" dirty="0">
                <a:latin typeface="Arial"/>
                <a:cs typeface="Arial"/>
              </a:rPr>
              <a:t>D</a:t>
            </a:r>
            <a:r>
              <a:rPr sz="1000" spc="4" dirty="0">
                <a:latin typeface="Arial"/>
                <a:cs typeface="Arial"/>
              </a:rPr>
              <a:t>M</a:t>
            </a:r>
            <a:r>
              <a:rPr sz="1000" spc="0" dirty="0">
                <a:latin typeface="Arial"/>
                <a:cs typeface="Arial"/>
              </a:rPr>
              <a:t>)</a:t>
            </a:r>
            <a:endParaRPr sz="1000" dirty="0">
              <a:latin typeface="Arial"/>
              <a:cs typeface="Arial"/>
            </a:endParaRPr>
          </a:p>
        </p:txBody>
      </p:sp>
      <p:sp>
        <p:nvSpPr>
          <p:cNvPr id="2" name="object 2"/>
          <p:cNvSpPr txBox="1"/>
          <p:nvPr/>
        </p:nvSpPr>
        <p:spPr>
          <a:xfrm>
            <a:off x="778510" y="6471284"/>
            <a:ext cx="3609975" cy="152400"/>
          </a:xfrm>
          <a:prstGeom prst="rect">
            <a:avLst/>
          </a:prstGeom>
        </p:spPr>
        <p:txBody>
          <a:bodyPr wrap="square" lIns="0" tIns="0" rIns="0" bIns="0" rtlCol="0">
            <a:noAutofit/>
          </a:bodyPr>
          <a:lstStyle/>
          <a:p>
            <a:pPr marL="25400">
              <a:lnSpc>
                <a:spcPts val="1000"/>
              </a:lnSpc>
            </a:pPr>
            <a:endParaRPr sz="1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object 24"/>
          <p:cNvSpPr/>
          <p:nvPr/>
        </p:nvSpPr>
        <p:spPr>
          <a:xfrm>
            <a:off x="847648" y="6518783"/>
            <a:ext cx="1506601" cy="0"/>
          </a:xfrm>
          <a:custGeom>
            <a:avLst/>
            <a:gdLst/>
            <a:ahLst/>
            <a:cxnLst/>
            <a:rect l="l" t="t" r="r" b="b"/>
            <a:pathLst>
              <a:path w="1506601">
                <a:moveTo>
                  <a:pt x="0" y="0"/>
                </a:moveTo>
                <a:lnTo>
                  <a:pt x="1506601" y="0"/>
                </a:lnTo>
              </a:path>
            </a:pathLst>
          </a:custGeom>
          <a:ln w="7365">
            <a:solidFill>
              <a:srgbClr val="000000"/>
            </a:solidFill>
          </a:ln>
        </p:spPr>
        <p:txBody>
          <a:bodyPr wrap="square" lIns="0" tIns="0" rIns="0" bIns="0" rtlCol="0">
            <a:noAutofit/>
          </a:bodyPr>
          <a:lstStyle/>
          <a:p>
            <a:endParaRPr/>
          </a:p>
        </p:txBody>
      </p:sp>
      <p:sp>
        <p:nvSpPr>
          <p:cNvPr id="25" name="object 25"/>
          <p:cNvSpPr/>
          <p:nvPr/>
        </p:nvSpPr>
        <p:spPr>
          <a:xfrm>
            <a:off x="2360422" y="6518783"/>
            <a:ext cx="1286890" cy="0"/>
          </a:xfrm>
          <a:custGeom>
            <a:avLst/>
            <a:gdLst/>
            <a:ahLst/>
            <a:cxnLst/>
            <a:rect l="l" t="t" r="r" b="b"/>
            <a:pathLst>
              <a:path w="1286890">
                <a:moveTo>
                  <a:pt x="0" y="0"/>
                </a:moveTo>
                <a:lnTo>
                  <a:pt x="1286890" y="0"/>
                </a:lnTo>
              </a:path>
            </a:pathLst>
          </a:custGeom>
          <a:ln w="7365">
            <a:solidFill>
              <a:srgbClr val="000000"/>
            </a:solidFill>
          </a:ln>
        </p:spPr>
        <p:txBody>
          <a:bodyPr wrap="square" lIns="0" tIns="0" rIns="0" bIns="0" rtlCol="0">
            <a:noAutofit/>
          </a:bodyPr>
          <a:lstStyle/>
          <a:p>
            <a:endParaRPr/>
          </a:p>
        </p:txBody>
      </p:sp>
      <p:sp>
        <p:nvSpPr>
          <p:cNvPr id="26" name="object 26"/>
          <p:cNvSpPr/>
          <p:nvPr/>
        </p:nvSpPr>
        <p:spPr>
          <a:xfrm>
            <a:off x="3653282" y="6518783"/>
            <a:ext cx="2134489" cy="0"/>
          </a:xfrm>
          <a:custGeom>
            <a:avLst/>
            <a:gdLst/>
            <a:ahLst/>
            <a:cxnLst/>
            <a:rect l="l" t="t" r="r" b="b"/>
            <a:pathLst>
              <a:path w="2134489">
                <a:moveTo>
                  <a:pt x="0" y="0"/>
                </a:moveTo>
                <a:lnTo>
                  <a:pt x="2134489" y="0"/>
                </a:lnTo>
              </a:path>
            </a:pathLst>
          </a:custGeom>
          <a:ln w="7365">
            <a:solidFill>
              <a:srgbClr val="000000"/>
            </a:solidFill>
          </a:ln>
        </p:spPr>
        <p:txBody>
          <a:bodyPr wrap="square" lIns="0" tIns="0" rIns="0" bIns="0" rtlCol="0">
            <a:noAutofit/>
          </a:bodyPr>
          <a:lstStyle/>
          <a:p>
            <a:endParaRPr/>
          </a:p>
        </p:txBody>
      </p:sp>
      <p:sp>
        <p:nvSpPr>
          <p:cNvPr id="27" name="object 27"/>
          <p:cNvSpPr/>
          <p:nvPr/>
        </p:nvSpPr>
        <p:spPr>
          <a:xfrm>
            <a:off x="847648" y="6671183"/>
            <a:ext cx="1506601" cy="0"/>
          </a:xfrm>
          <a:custGeom>
            <a:avLst/>
            <a:gdLst/>
            <a:ahLst/>
            <a:cxnLst/>
            <a:rect l="l" t="t" r="r" b="b"/>
            <a:pathLst>
              <a:path w="1506601">
                <a:moveTo>
                  <a:pt x="0" y="0"/>
                </a:moveTo>
                <a:lnTo>
                  <a:pt x="1506601" y="0"/>
                </a:lnTo>
              </a:path>
            </a:pathLst>
          </a:custGeom>
          <a:ln w="7365">
            <a:solidFill>
              <a:srgbClr val="000000"/>
            </a:solidFill>
          </a:ln>
        </p:spPr>
        <p:txBody>
          <a:bodyPr wrap="square" lIns="0" tIns="0" rIns="0" bIns="0" rtlCol="0">
            <a:noAutofit/>
          </a:bodyPr>
          <a:lstStyle/>
          <a:p>
            <a:endParaRPr/>
          </a:p>
        </p:txBody>
      </p:sp>
      <p:sp>
        <p:nvSpPr>
          <p:cNvPr id="28" name="object 28"/>
          <p:cNvSpPr/>
          <p:nvPr/>
        </p:nvSpPr>
        <p:spPr>
          <a:xfrm>
            <a:off x="2360422" y="6671183"/>
            <a:ext cx="1286890" cy="0"/>
          </a:xfrm>
          <a:custGeom>
            <a:avLst/>
            <a:gdLst/>
            <a:ahLst/>
            <a:cxnLst/>
            <a:rect l="l" t="t" r="r" b="b"/>
            <a:pathLst>
              <a:path w="1286890">
                <a:moveTo>
                  <a:pt x="0" y="0"/>
                </a:moveTo>
                <a:lnTo>
                  <a:pt x="1286890" y="0"/>
                </a:lnTo>
              </a:path>
            </a:pathLst>
          </a:custGeom>
          <a:ln w="7365">
            <a:solidFill>
              <a:srgbClr val="000000"/>
            </a:solidFill>
          </a:ln>
        </p:spPr>
        <p:txBody>
          <a:bodyPr wrap="square" lIns="0" tIns="0" rIns="0" bIns="0" rtlCol="0">
            <a:noAutofit/>
          </a:bodyPr>
          <a:lstStyle/>
          <a:p>
            <a:endParaRPr/>
          </a:p>
        </p:txBody>
      </p:sp>
      <p:sp>
        <p:nvSpPr>
          <p:cNvPr id="29" name="object 29"/>
          <p:cNvSpPr/>
          <p:nvPr/>
        </p:nvSpPr>
        <p:spPr>
          <a:xfrm>
            <a:off x="3653282" y="6671183"/>
            <a:ext cx="2134489" cy="0"/>
          </a:xfrm>
          <a:custGeom>
            <a:avLst/>
            <a:gdLst/>
            <a:ahLst/>
            <a:cxnLst/>
            <a:rect l="l" t="t" r="r" b="b"/>
            <a:pathLst>
              <a:path w="2134489">
                <a:moveTo>
                  <a:pt x="0" y="0"/>
                </a:moveTo>
                <a:lnTo>
                  <a:pt x="2134489" y="0"/>
                </a:lnTo>
              </a:path>
            </a:pathLst>
          </a:custGeom>
          <a:ln w="7365">
            <a:solidFill>
              <a:srgbClr val="000000"/>
            </a:solidFill>
          </a:ln>
        </p:spPr>
        <p:txBody>
          <a:bodyPr wrap="square" lIns="0" tIns="0" rIns="0" bIns="0" rtlCol="0">
            <a:noAutofit/>
          </a:bodyPr>
          <a:lstStyle/>
          <a:p>
            <a:endParaRPr/>
          </a:p>
        </p:txBody>
      </p:sp>
      <p:sp>
        <p:nvSpPr>
          <p:cNvPr id="30" name="object 30"/>
          <p:cNvSpPr/>
          <p:nvPr/>
        </p:nvSpPr>
        <p:spPr>
          <a:xfrm>
            <a:off x="847648" y="6911975"/>
            <a:ext cx="1506601" cy="0"/>
          </a:xfrm>
          <a:custGeom>
            <a:avLst/>
            <a:gdLst/>
            <a:ahLst/>
            <a:cxnLst/>
            <a:rect l="l" t="t" r="r" b="b"/>
            <a:pathLst>
              <a:path w="1506601">
                <a:moveTo>
                  <a:pt x="0" y="0"/>
                </a:moveTo>
                <a:lnTo>
                  <a:pt x="1506601" y="0"/>
                </a:lnTo>
              </a:path>
            </a:pathLst>
          </a:custGeom>
          <a:ln w="7365">
            <a:solidFill>
              <a:srgbClr val="000000"/>
            </a:solidFill>
          </a:ln>
        </p:spPr>
        <p:txBody>
          <a:bodyPr wrap="square" lIns="0" tIns="0" rIns="0" bIns="0" rtlCol="0">
            <a:noAutofit/>
          </a:bodyPr>
          <a:lstStyle/>
          <a:p>
            <a:endParaRPr/>
          </a:p>
        </p:txBody>
      </p:sp>
      <p:sp>
        <p:nvSpPr>
          <p:cNvPr id="31" name="object 31"/>
          <p:cNvSpPr/>
          <p:nvPr/>
        </p:nvSpPr>
        <p:spPr>
          <a:xfrm>
            <a:off x="2360422" y="6911975"/>
            <a:ext cx="1286890" cy="0"/>
          </a:xfrm>
          <a:custGeom>
            <a:avLst/>
            <a:gdLst/>
            <a:ahLst/>
            <a:cxnLst/>
            <a:rect l="l" t="t" r="r" b="b"/>
            <a:pathLst>
              <a:path w="1286890">
                <a:moveTo>
                  <a:pt x="0" y="0"/>
                </a:moveTo>
                <a:lnTo>
                  <a:pt x="1286890" y="0"/>
                </a:lnTo>
              </a:path>
            </a:pathLst>
          </a:custGeom>
          <a:ln w="7365">
            <a:solidFill>
              <a:srgbClr val="000000"/>
            </a:solidFill>
          </a:ln>
        </p:spPr>
        <p:txBody>
          <a:bodyPr wrap="square" lIns="0" tIns="0" rIns="0" bIns="0" rtlCol="0">
            <a:noAutofit/>
          </a:bodyPr>
          <a:lstStyle/>
          <a:p>
            <a:endParaRPr/>
          </a:p>
        </p:txBody>
      </p:sp>
      <p:sp>
        <p:nvSpPr>
          <p:cNvPr id="32" name="object 32"/>
          <p:cNvSpPr/>
          <p:nvPr/>
        </p:nvSpPr>
        <p:spPr>
          <a:xfrm>
            <a:off x="3653282" y="6911975"/>
            <a:ext cx="2134489" cy="0"/>
          </a:xfrm>
          <a:custGeom>
            <a:avLst/>
            <a:gdLst/>
            <a:ahLst/>
            <a:cxnLst/>
            <a:rect l="l" t="t" r="r" b="b"/>
            <a:pathLst>
              <a:path w="2134489">
                <a:moveTo>
                  <a:pt x="0" y="0"/>
                </a:moveTo>
                <a:lnTo>
                  <a:pt x="2134489" y="0"/>
                </a:lnTo>
              </a:path>
            </a:pathLst>
          </a:custGeom>
          <a:ln w="7365">
            <a:solidFill>
              <a:srgbClr val="000000"/>
            </a:solidFill>
          </a:ln>
        </p:spPr>
        <p:txBody>
          <a:bodyPr wrap="square" lIns="0" tIns="0" rIns="0" bIns="0" rtlCol="0">
            <a:noAutofit/>
          </a:bodyPr>
          <a:lstStyle/>
          <a:p>
            <a:endParaRPr/>
          </a:p>
        </p:txBody>
      </p:sp>
      <p:sp>
        <p:nvSpPr>
          <p:cNvPr id="33" name="object 33"/>
          <p:cNvSpPr/>
          <p:nvPr/>
        </p:nvSpPr>
        <p:spPr>
          <a:xfrm>
            <a:off x="847648" y="7268845"/>
            <a:ext cx="1506601" cy="0"/>
          </a:xfrm>
          <a:custGeom>
            <a:avLst/>
            <a:gdLst/>
            <a:ahLst/>
            <a:cxnLst/>
            <a:rect l="l" t="t" r="r" b="b"/>
            <a:pathLst>
              <a:path w="1506601">
                <a:moveTo>
                  <a:pt x="0" y="0"/>
                </a:moveTo>
                <a:lnTo>
                  <a:pt x="1506601" y="0"/>
                </a:lnTo>
              </a:path>
            </a:pathLst>
          </a:custGeom>
          <a:ln w="7365">
            <a:solidFill>
              <a:srgbClr val="000000"/>
            </a:solidFill>
          </a:ln>
        </p:spPr>
        <p:txBody>
          <a:bodyPr wrap="square" lIns="0" tIns="0" rIns="0" bIns="0" rtlCol="0">
            <a:noAutofit/>
          </a:bodyPr>
          <a:lstStyle/>
          <a:p>
            <a:endParaRPr/>
          </a:p>
        </p:txBody>
      </p:sp>
      <p:sp>
        <p:nvSpPr>
          <p:cNvPr id="34" name="object 34"/>
          <p:cNvSpPr/>
          <p:nvPr/>
        </p:nvSpPr>
        <p:spPr>
          <a:xfrm>
            <a:off x="2360422" y="7268845"/>
            <a:ext cx="1286890" cy="0"/>
          </a:xfrm>
          <a:custGeom>
            <a:avLst/>
            <a:gdLst/>
            <a:ahLst/>
            <a:cxnLst/>
            <a:rect l="l" t="t" r="r" b="b"/>
            <a:pathLst>
              <a:path w="1286890">
                <a:moveTo>
                  <a:pt x="0" y="0"/>
                </a:moveTo>
                <a:lnTo>
                  <a:pt x="1286890" y="0"/>
                </a:lnTo>
              </a:path>
            </a:pathLst>
          </a:custGeom>
          <a:ln w="7365">
            <a:solidFill>
              <a:srgbClr val="000000"/>
            </a:solidFill>
          </a:ln>
        </p:spPr>
        <p:txBody>
          <a:bodyPr wrap="square" lIns="0" tIns="0" rIns="0" bIns="0" rtlCol="0">
            <a:noAutofit/>
          </a:bodyPr>
          <a:lstStyle/>
          <a:p>
            <a:endParaRPr/>
          </a:p>
        </p:txBody>
      </p:sp>
      <p:sp>
        <p:nvSpPr>
          <p:cNvPr id="35" name="object 35"/>
          <p:cNvSpPr/>
          <p:nvPr/>
        </p:nvSpPr>
        <p:spPr>
          <a:xfrm>
            <a:off x="3653282" y="7268845"/>
            <a:ext cx="2134489" cy="0"/>
          </a:xfrm>
          <a:custGeom>
            <a:avLst/>
            <a:gdLst/>
            <a:ahLst/>
            <a:cxnLst/>
            <a:rect l="l" t="t" r="r" b="b"/>
            <a:pathLst>
              <a:path w="2134489">
                <a:moveTo>
                  <a:pt x="0" y="0"/>
                </a:moveTo>
                <a:lnTo>
                  <a:pt x="2134489" y="0"/>
                </a:lnTo>
              </a:path>
            </a:pathLst>
          </a:custGeom>
          <a:ln w="7365">
            <a:solidFill>
              <a:srgbClr val="000000"/>
            </a:solidFill>
          </a:ln>
        </p:spPr>
        <p:txBody>
          <a:bodyPr wrap="square" lIns="0" tIns="0" rIns="0" bIns="0" rtlCol="0">
            <a:noAutofit/>
          </a:bodyPr>
          <a:lstStyle/>
          <a:p>
            <a:endParaRPr/>
          </a:p>
        </p:txBody>
      </p:sp>
      <p:sp>
        <p:nvSpPr>
          <p:cNvPr id="36" name="object 36"/>
          <p:cNvSpPr/>
          <p:nvPr/>
        </p:nvSpPr>
        <p:spPr>
          <a:xfrm>
            <a:off x="847648" y="7741285"/>
            <a:ext cx="1506601" cy="0"/>
          </a:xfrm>
          <a:custGeom>
            <a:avLst/>
            <a:gdLst/>
            <a:ahLst/>
            <a:cxnLst/>
            <a:rect l="l" t="t" r="r" b="b"/>
            <a:pathLst>
              <a:path w="1506601">
                <a:moveTo>
                  <a:pt x="0" y="0"/>
                </a:moveTo>
                <a:lnTo>
                  <a:pt x="1506601" y="0"/>
                </a:lnTo>
              </a:path>
            </a:pathLst>
          </a:custGeom>
          <a:ln w="7365">
            <a:solidFill>
              <a:srgbClr val="000000"/>
            </a:solidFill>
          </a:ln>
        </p:spPr>
        <p:txBody>
          <a:bodyPr wrap="square" lIns="0" tIns="0" rIns="0" bIns="0" rtlCol="0">
            <a:noAutofit/>
          </a:bodyPr>
          <a:lstStyle/>
          <a:p>
            <a:endParaRPr/>
          </a:p>
        </p:txBody>
      </p:sp>
      <p:sp>
        <p:nvSpPr>
          <p:cNvPr id="37" name="object 37"/>
          <p:cNvSpPr/>
          <p:nvPr/>
        </p:nvSpPr>
        <p:spPr>
          <a:xfrm>
            <a:off x="2360422" y="7741285"/>
            <a:ext cx="1286890" cy="0"/>
          </a:xfrm>
          <a:custGeom>
            <a:avLst/>
            <a:gdLst/>
            <a:ahLst/>
            <a:cxnLst/>
            <a:rect l="l" t="t" r="r" b="b"/>
            <a:pathLst>
              <a:path w="1286890">
                <a:moveTo>
                  <a:pt x="0" y="0"/>
                </a:moveTo>
                <a:lnTo>
                  <a:pt x="1286890" y="0"/>
                </a:lnTo>
              </a:path>
            </a:pathLst>
          </a:custGeom>
          <a:ln w="7365">
            <a:solidFill>
              <a:srgbClr val="000000"/>
            </a:solidFill>
          </a:ln>
        </p:spPr>
        <p:txBody>
          <a:bodyPr wrap="square" lIns="0" tIns="0" rIns="0" bIns="0" rtlCol="0">
            <a:noAutofit/>
          </a:bodyPr>
          <a:lstStyle/>
          <a:p>
            <a:endParaRPr/>
          </a:p>
        </p:txBody>
      </p:sp>
      <p:sp>
        <p:nvSpPr>
          <p:cNvPr id="38" name="object 38"/>
          <p:cNvSpPr/>
          <p:nvPr/>
        </p:nvSpPr>
        <p:spPr>
          <a:xfrm>
            <a:off x="3653282" y="7741285"/>
            <a:ext cx="2134489" cy="0"/>
          </a:xfrm>
          <a:custGeom>
            <a:avLst/>
            <a:gdLst/>
            <a:ahLst/>
            <a:cxnLst/>
            <a:rect l="l" t="t" r="r" b="b"/>
            <a:pathLst>
              <a:path w="2134489">
                <a:moveTo>
                  <a:pt x="0" y="0"/>
                </a:moveTo>
                <a:lnTo>
                  <a:pt x="2134489" y="0"/>
                </a:lnTo>
              </a:path>
            </a:pathLst>
          </a:custGeom>
          <a:ln w="7365">
            <a:solidFill>
              <a:srgbClr val="000000"/>
            </a:solidFill>
          </a:ln>
        </p:spPr>
        <p:txBody>
          <a:bodyPr wrap="square" lIns="0" tIns="0" rIns="0" bIns="0" rtlCol="0">
            <a:noAutofit/>
          </a:bodyPr>
          <a:lstStyle/>
          <a:p>
            <a:endParaRPr/>
          </a:p>
        </p:txBody>
      </p:sp>
      <p:sp>
        <p:nvSpPr>
          <p:cNvPr id="39" name="object 39"/>
          <p:cNvSpPr/>
          <p:nvPr/>
        </p:nvSpPr>
        <p:spPr>
          <a:xfrm>
            <a:off x="844600" y="6515735"/>
            <a:ext cx="0" cy="1469720"/>
          </a:xfrm>
          <a:custGeom>
            <a:avLst/>
            <a:gdLst/>
            <a:ahLst/>
            <a:cxnLst/>
            <a:rect l="l" t="t" r="r" b="b"/>
            <a:pathLst>
              <a:path h="1469720">
                <a:moveTo>
                  <a:pt x="0" y="0"/>
                </a:moveTo>
                <a:lnTo>
                  <a:pt x="0" y="1469720"/>
                </a:lnTo>
              </a:path>
            </a:pathLst>
          </a:custGeom>
          <a:ln w="7366">
            <a:solidFill>
              <a:srgbClr val="000000"/>
            </a:solidFill>
          </a:ln>
        </p:spPr>
        <p:txBody>
          <a:bodyPr wrap="square" lIns="0" tIns="0" rIns="0" bIns="0" rtlCol="0">
            <a:noAutofit/>
          </a:bodyPr>
          <a:lstStyle/>
          <a:p>
            <a:endParaRPr/>
          </a:p>
        </p:txBody>
      </p:sp>
      <p:sp>
        <p:nvSpPr>
          <p:cNvPr id="40" name="object 40"/>
          <p:cNvSpPr/>
          <p:nvPr/>
        </p:nvSpPr>
        <p:spPr>
          <a:xfrm>
            <a:off x="847648" y="7982407"/>
            <a:ext cx="1506601" cy="0"/>
          </a:xfrm>
          <a:custGeom>
            <a:avLst/>
            <a:gdLst/>
            <a:ahLst/>
            <a:cxnLst/>
            <a:rect l="l" t="t" r="r" b="b"/>
            <a:pathLst>
              <a:path w="1506601">
                <a:moveTo>
                  <a:pt x="0" y="0"/>
                </a:moveTo>
                <a:lnTo>
                  <a:pt x="1506601" y="0"/>
                </a:lnTo>
              </a:path>
            </a:pathLst>
          </a:custGeom>
          <a:ln w="7365">
            <a:solidFill>
              <a:srgbClr val="000000"/>
            </a:solidFill>
          </a:ln>
        </p:spPr>
        <p:txBody>
          <a:bodyPr wrap="square" lIns="0" tIns="0" rIns="0" bIns="0" rtlCol="0">
            <a:noAutofit/>
          </a:bodyPr>
          <a:lstStyle/>
          <a:p>
            <a:endParaRPr/>
          </a:p>
        </p:txBody>
      </p:sp>
      <p:sp>
        <p:nvSpPr>
          <p:cNvPr id="41" name="object 41"/>
          <p:cNvSpPr/>
          <p:nvPr/>
        </p:nvSpPr>
        <p:spPr>
          <a:xfrm>
            <a:off x="2357374" y="6515735"/>
            <a:ext cx="0" cy="1469720"/>
          </a:xfrm>
          <a:custGeom>
            <a:avLst/>
            <a:gdLst/>
            <a:ahLst/>
            <a:cxnLst/>
            <a:rect l="l" t="t" r="r" b="b"/>
            <a:pathLst>
              <a:path h="1469720">
                <a:moveTo>
                  <a:pt x="0" y="0"/>
                </a:moveTo>
                <a:lnTo>
                  <a:pt x="0" y="1469720"/>
                </a:lnTo>
              </a:path>
            </a:pathLst>
          </a:custGeom>
          <a:ln w="7365">
            <a:solidFill>
              <a:srgbClr val="000000"/>
            </a:solidFill>
          </a:ln>
        </p:spPr>
        <p:txBody>
          <a:bodyPr wrap="square" lIns="0" tIns="0" rIns="0" bIns="0" rtlCol="0">
            <a:noAutofit/>
          </a:bodyPr>
          <a:lstStyle/>
          <a:p>
            <a:endParaRPr/>
          </a:p>
        </p:txBody>
      </p:sp>
      <p:sp>
        <p:nvSpPr>
          <p:cNvPr id="42" name="object 42"/>
          <p:cNvSpPr/>
          <p:nvPr/>
        </p:nvSpPr>
        <p:spPr>
          <a:xfrm>
            <a:off x="2360422" y="7982407"/>
            <a:ext cx="1286890" cy="0"/>
          </a:xfrm>
          <a:custGeom>
            <a:avLst/>
            <a:gdLst/>
            <a:ahLst/>
            <a:cxnLst/>
            <a:rect l="l" t="t" r="r" b="b"/>
            <a:pathLst>
              <a:path w="1286890">
                <a:moveTo>
                  <a:pt x="0" y="0"/>
                </a:moveTo>
                <a:lnTo>
                  <a:pt x="1286890" y="0"/>
                </a:lnTo>
              </a:path>
            </a:pathLst>
          </a:custGeom>
          <a:ln w="7365">
            <a:solidFill>
              <a:srgbClr val="000000"/>
            </a:solidFill>
          </a:ln>
        </p:spPr>
        <p:txBody>
          <a:bodyPr wrap="square" lIns="0" tIns="0" rIns="0" bIns="0" rtlCol="0">
            <a:noAutofit/>
          </a:bodyPr>
          <a:lstStyle/>
          <a:p>
            <a:endParaRPr/>
          </a:p>
        </p:txBody>
      </p:sp>
      <p:sp>
        <p:nvSpPr>
          <p:cNvPr id="43" name="object 43"/>
          <p:cNvSpPr/>
          <p:nvPr/>
        </p:nvSpPr>
        <p:spPr>
          <a:xfrm>
            <a:off x="3650234" y="6515735"/>
            <a:ext cx="0" cy="1469720"/>
          </a:xfrm>
          <a:custGeom>
            <a:avLst/>
            <a:gdLst/>
            <a:ahLst/>
            <a:cxnLst/>
            <a:rect l="l" t="t" r="r" b="b"/>
            <a:pathLst>
              <a:path h="1469720">
                <a:moveTo>
                  <a:pt x="0" y="0"/>
                </a:moveTo>
                <a:lnTo>
                  <a:pt x="0" y="1469720"/>
                </a:lnTo>
              </a:path>
            </a:pathLst>
          </a:custGeom>
          <a:ln w="7366">
            <a:solidFill>
              <a:srgbClr val="000000"/>
            </a:solidFill>
          </a:ln>
        </p:spPr>
        <p:txBody>
          <a:bodyPr wrap="square" lIns="0" tIns="0" rIns="0" bIns="0" rtlCol="0">
            <a:noAutofit/>
          </a:bodyPr>
          <a:lstStyle/>
          <a:p>
            <a:endParaRPr/>
          </a:p>
        </p:txBody>
      </p:sp>
      <p:sp>
        <p:nvSpPr>
          <p:cNvPr id="44" name="object 44"/>
          <p:cNvSpPr/>
          <p:nvPr/>
        </p:nvSpPr>
        <p:spPr>
          <a:xfrm>
            <a:off x="3653282" y="7982407"/>
            <a:ext cx="2134489" cy="0"/>
          </a:xfrm>
          <a:custGeom>
            <a:avLst/>
            <a:gdLst/>
            <a:ahLst/>
            <a:cxnLst/>
            <a:rect l="l" t="t" r="r" b="b"/>
            <a:pathLst>
              <a:path w="2134489">
                <a:moveTo>
                  <a:pt x="0" y="0"/>
                </a:moveTo>
                <a:lnTo>
                  <a:pt x="2134489" y="0"/>
                </a:lnTo>
              </a:path>
            </a:pathLst>
          </a:custGeom>
          <a:ln w="7365">
            <a:solidFill>
              <a:srgbClr val="000000"/>
            </a:solidFill>
          </a:ln>
        </p:spPr>
        <p:txBody>
          <a:bodyPr wrap="square" lIns="0" tIns="0" rIns="0" bIns="0" rtlCol="0">
            <a:noAutofit/>
          </a:bodyPr>
          <a:lstStyle/>
          <a:p>
            <a:endParaRPr/>
          </a:p>
        </p:txBody>
      </p:sp>
      <p:sp>
        <p:nvSpPr>
          <p:cNvPr id="45" name="object 45"/>
          <p:cNvSpPr/>
          <p:nvPr/>
        </p:nvSpPr>
        <p:spPr>
          <a:xfrm>
            <a:off x="5790946" y="6515735"/>
            <a:ext cx="0" cy="1469720"/>
          </a:xfrm>
          <a:custGeom>
            <a:avLst/>
            <a:gdLst/>
            <a:ahLst/>
            <a:cxnLst/>
            <a:rect l="l" t="t" r="r" b="b"/>
            <a:pathLst>
              <a:path h="1469720">
                <a:moveTo>
                  <a:pt x="0" y="0"/>
                </a:moveTo>
                <a:lnTo>
                  <a:pt x="0" y="1469720"/>
                </a:lnTo>
              </a:path>
            </a:pathLst>
          </a:custGeom>
          <a:ln w="7366">
            <a:solidFill>
              <a:srgbClr val="000000"/>
            </a:solidFill>
          </a:ln>
        </p:spPr>
        <p:txBody>
          <a:bodyPr wrap="square" lIns="0" tIns="0" rIns="0" bIns="0" rtlCol="0">
            <a:noAutofit/>
          </a:bodyPr>
          <a:lstStyle/>
          <a:p>
            <a:endParaRPr/>
          </a:p>
        </p:txBody>
      </p:sp>
      <p:sp>
        <p:nvSpPr>
          <p:cNvPr id="21" name="object 21"/>
          <p:cNvSpPr txBox="1"/>
          <p:nvPr/>
        </p:nvSpPr>
        <p:spPr>
          <a:xfrm>
            <a:off x="457201" y="731164"/>
            <a:ext cx="5399805" cy="5413121"/>
          </a:xfrm>
          <a:prstGeom prst="rect">
            <a:avLst/>
          </a:prstGeom>
        </p:spPr>
        <p:txBody>
          <a:bodyPr wrap="square" lIns="0" tIns="8445" rIns="0" bIns="0" rtlCol="0">
            <a:noAutofit/>
          </a:bodyPr>
          <a:lstStyle/>
          <a:p>
            <a:pPr marL="12700" marR="6692" indent="247269" algn="just">
              <a:lnSpc>
                <a:spcPts val="1130"/>
              </a:lnSpc>
            </a:pPr>
            <a:r>
              <a:rPr sz="1000" spc="-3" dirty="0">
                <a:latin typeface="Arial"/>
                <a:cs typeface="Arial"/>
              </a:rPr>
              <a:t>Turban(1999) menyatakan bahwa sistem ERP merupakan sebuah </a:t>
            </a:r>
            <a:r>
              <a:rPr sz="1000" i="1" spc="-3" dirty="0">
                <a:latin typeface="Arial"/>
                <a:cs typeface="Arial"/>
              </a:rPr>
              <a:t>software </a:t>
            </a:r>
            <a:r>
              <a:rPr sz="1000" spc="-3" dirty="0">
                <a:latin typeface="Arial"/>
                <a:cs typeface="Arial"/>
              </a:rPr>
              <a:t>yang memberikan solusi untuk mengintegrasikan</a:t>
            </a:r>
            <a:endParaRPr sz="1000" dirty="0">
              <a:latin typeface="Arial"/>
              <a:cs typeface="Arial"/>
            </a:endParaRPr>
          </a:p>
          <a:p>
            <a:pPr marL="12700" marR="10670" algn="just">
              <a:lnSpc>
                <a:spcPct val="95441"/>
              </a:lnSpc>
            </a:pPr>
            <a:r>
              <a:rPr sz="1000" spc="-9" dirty="0">
                <a:latin typeface="Arial"/>
                <a:cs typeface="Arial"/>
              </a:rPr>
              <a:t>da</a:t>
            </a:r>
            <a:r>
              <a:rPr sz="1000" spc="0" dirty="0">
                <a:latin typeface="Arial"/>
                <a:cs typeface="Arial"/>
              </a:rPr>
              <a:t>n</a:t>
            </a:r>
            <a:r>
              <a:rPr sz="1000" spc="19" dirty="0">
                <a:latin typeface="Arial"/>
                <a:cs typeface="Arial"/>
              </a:rPr>
              <a:t> </a:t>
            </a:r>
            <a:r>
              <a:rPr sz="1000" spc="25" dirty="0">
                <a:latin typeface="Arial"/>
                <a:cs typeface="Arial"/>
              </a:rPr>
              <a:t>m</a:t>
            </a:r>
            <a:r>
              <a:rPr sz="1000" spc="-9" dirty="0">
                <a:latin typeface="Arial"/>
                <a:cs typeface="Arial"/>
              </a:rPr>
              <a:t>engendal</a:t>
            </a:r>
            <a:r>
              <a:rPr sz="1000" spc="14" dirty="0">
                <a:latin typeface="Arial"/>
                <a:cs typeface="Arial"/>
              </a:rPr>
              <a:t>i</a:t>
            </a:r>
            <a:r>
              <a:rPr sz="1000" spc="0" dirty="0">
                <a:latin typeface="Arial"/>
                <a:cs typeface="Arial"/>
              </a:rPr>
              <a:t>k</a:t>
            </a:r>
            <a:r>
              <a:rPr sz="1000" spc="-9" dirty="0">
                <a:latin typeface="Arial"/>
                <a:cs typeface="Arial"/>
              </a:rPr>
              <a:t>a</a:t>
            </a:r>
            <a:r>
              <a:rPr sz="1000" spc="0" dirty="0">
                <a:latin typeface="Arial"/>
                <a:cs typeface="Arial"/>
              </a:rPr>
              <a:t>n</a:t>
            </a:r>
            <a:r>
              <a:rPr sz="1000" spc="19" dirty="0">
                <a:latin typeface="Arial"/>
                <a:cs typeface="Arial"/>
              </a:rPr>
              <a:t> </a:t>
            </a:r>
            <a:r>
              <a:rPr sz="1000" spc="-25" dirty="0">
                <a:latin typeface="Arial"/>
                <a:cs typeface="Arial"/>
              </a:rPr>
              <a:t>s</a:t>
            </a:r>
            <a:r>
              <a:rPr sz="1000" spc="-9" dirty="0">
                <a:latin typeface="Arial"/>
                <a:cs typeface="Arial"/>
              </a:rPr>
              <a:t>e</a:t>
            </a:r>
            <a:r>
              <a:rPr sz="1000" spc="14" dirty="0">
                <a:latin typeface="Arial"/>
                <a:cs typeface="Arial"/>
              </a:rPr>
              <a:t>l</a:t>
            </a:r>
            <a:r>
              <a:rPr sz="1000" spc="-9" dirty="0">
                <a:latin typeface="Arial"/>
                <a:cs typeface="Arial"/>
              </a:rPr>
              <a:t>u</a:t>
            </a:r>
            <a:r>
              <a:rPr sz="1000" spc="0" dirty="0">
                <a:latin typeface="Arial"/>
                <a:cs typeface="Arial"/>
              </a:rPr>
              <a:t>r</a:t>
            </a:r>
            <a:r>
              <a:rPr sz="1000" spc="-9" dirty="0">
                <a:latin typeface="Arial"/>
                <a:cs typeface="Arial"/>
              </a:rPr>
              <a:t>u</a:t>
            </a:r>
            <a:r>
              <a:rPr sz="1000" spc="0" dirty="0">
                <a:latin typeface="Arial"/>
                <a:cs typeface="Arial"/>
              </a:rPr>
              <a:t>h</a:t>
            </a:r>
            <a:r>
              <a:rPr sz="1000" spc="19" dirty="0">
                <a:latin typeface="Arial"/>
                <a:cs typeface="Arial"/>
              </a:rPr>
              <a:t> </a:t>
            </a:r>
            <a:r>
              <a:rPr sz="1000" spc="-9" dirty="0">
                <a:latin typeface="Arial"/>
                <a:cs typeface="Arial"/>
              </a:rPr>
              <a:t>p</a:t>
            </a:r>
            <a:r>
              <a:rPr sz="1000" spc="0" dirty="0">
                <a:latin typeface="Arial"/>
                <a:cs typeface="Arial"/>
              </a:rPr>
              <a:t>r</a:t>
            </a:r>
            <a:r>
              <a:rPr sz="1000" spc="-9" dirty="0">
                <a:latin typeface="Arial"/>
                <a:cs typeface="Arial"/>
              </a:rPr>
              <a:t>o</a:t>
            </a:r>
            <a:r>
              <a:rPr sz="1000" spc="-25" dirty="0">
                <a:latin typeface="Arial"/>
                <a:cs typeface="Arial"/>
              </a:rPr>
              <a:t>s</a:t>
            </a:r>
            <a:r>
              <a:rPr sz="1000" spc="-9" dirty="0">
                <a:latin typeface="Arial"/>
                <a:cs typeface="Arial"/>
              </a:rPr>
              <a:t>e</a:t>
            </a:r>
            <a:r>
              <a:rPr sz="1000" spc="0" dirty="0">
                <a:latin typeface="Arial"/>
                <a:cs typeface="Arial"/>
              </a:rPr>
              <a:t>s </a:t>
            </a:r>
            <a:r>
              <a:rPr sz="1000" spc="-9" dirty="0">
                <a:latin typeface="Arial"/>
                <a:cs typeface="Arial"/>
              </a:rPr>
              <a:t>b</a:t>
            </a:r>
            <a:r>
              <a:rPr sz="1000" spc="14" dirty="0">
                <a:latin typeface="Arial"/>
                <a:cs typeface="Arial"/>
              </a:rPr>
              <a:t>i</a:t>
            </a:r>
            <a:r>
              <a:rPr sz="1000" spc="-25" dirty="0">
                <a:latin typeface="Arial"/>
                <a:cs typeface="Arial"/>
              </a:rPr>
              <a:t>s</a:t>
            </a:r>
            <a:r>
              <a:rPr sz="1000" spc="-9" dirty="0">
                <a:latin typeface="Arial"/>
                <a:cs typeface="Arial"/>
              </a:rPr>
              <a:t>n</a:t>
            </a:r>
            <a:r>
              <a:rPr sz="1000" spc="39" dirty="0">
                <a:latin typeface="Arial"/>
                <a:cs typeface="Arial"/>
              </a:rPr>
              <a:t>i</a:t>
            </a:r>
            <a:r>
              <a:rPr sz="1000" spc="0" dirty="0">
                <a:latin typeface="Arial"/>
                <a:cs typeface="Arial"/>
              </a:rPr>
              <a:t>s y</a:t>
            </a:r>
            <a:r>
              <a:rPr sz="1000" spc="-9" dirty="0">
                <a:latin typeface="Arial"/>
                <a:cs typeface="Arial"/>
              </a:rPr>
              <a:t>an</a:t>
            </a:r>
            <a:r>
              <a:rPr sz="1000" spc="0" dirty="0">
                <a:latin typeface="Arial"/>
                <a:cs typeface="Arial"/>
              </a:rPr>
              <a:t>g</a:t>
            </a:r>
            <a:r>
              <a:rPr sz="1000" spc="20" dirty="0">
                <a:latin typeface="Arial"/>
                <a:cs typeface="Arial"/>
              </a:rPr>
              <a:t> </a:t>
            </a:r>
            <a:r>
              <a:rPr sz="1000" spc="-9" dirty="0">
                <a:latin typeface="Arial"/>
                <a:cs typeface="Arial"/>
              </a:rPr>
              <a:t>ad</a:t>
            </a:r>
            <a:r>
              <a:rPr sz="1000" spc="0" dirty="0">
                <a:latin typeface="Arial"/>
                <a:cs typeface="Arial"/>
              </a:rPr>
              <a:t>a</a:t>
            </a:r>
            <a:r>
              <a:rPr sz="1000" spc="20" dirty="0">
                <a:latin typeface="Arial"/>
                <a:cs typeface="Arial"/>
              </a:rPr>
              <a:t> </a:t>
            </a:r>
            <a:r>
              <a:rPr sz="1000" spc="-9" dirty="0">
                <a:latin typeface="Arial"/>
                <a:cs typeface="Arial"/>
              </a:rPr>
              <a:t>da</a:t>
            </a:r>
            <a:r>
              <a:rPr sz="1000" spc="14" dirty="0">
                <a:latin typeface="Arial"/>
                <a:cs typeface="Arial"/>
              </a:rPr>
              <a:t>l</a:t>
            </a:r>
            <a:r>
              <a:rPr sz="1000" spc="-29" dirty="0">
                <a:latin typeface="Arial"/>
                <a:cs typeface="Arial"/>
              </a:rPr>
              <a:t>a</a:t>
            </a:r>
            <a:r>
              <a:rPr sz="1000" spc="0" dirty="0">
                <a:latin typeface="Arial"/>
                <a:cs typeface="Arial"/>
              </a:rPr>
              <a:t>m</a:t>
            </a:r>
            <a:r>
              <a:rPr sz="1000" spc="49" dirty="0">
                <a:latin typeface="Arial"/>
                <a:cs typeface="Arial"/>
              </a:rPr>
              <a:t> </a:t>
            </a:r>
            <a:r>
              <a:rPr sz="1000" spc="-25" dirty="0">
                <a:latin typeface="Arial"/>
                <a:cs typeface="Arial"/>
              </a:rPr>
              <a:t>s</a:t>
            </a:r>
            <a:r>
              <a:rPr sz="1000" spc="-9" dirty="0">
                <a:latin typeface="Arial"/>
                <a:cs typeface="Arial"/>
              </a:rPr>
              <a:t>ua</a:t>
            </a:r>
            <a:r>
              <a:rPr sz="1000" spc="6" dirty="0">
                <a:latin typeface="Arial"/>
                <a:cs typeface="Arial"/>
              </a:rPr>
              <a:t>t</a:t>
            </a:r>
            <a:r>
              <a:rPr sz="1000" spc="0" dirty="0">
                <a:latin typeface="Arial"/>
                <a:cs typeface="Arial"/>
              </a:rPr>
              <a:t>u </a:t>
            </a:r>
            <a:r>
              <a:rPr sz="1000" spc="-9" dirty="0">
                <a:latin typeface="Arial"/>
                <a:cs typeface="Arial"/>
              </a:rPr>
              <a:t>o</a:t>
            </a:r>
            <a:r>
              <a:rPr sz="1000" spc="0" dirty="0">
                <a:latin typeface="Arial"/>
                <a:cs typeface="Arial"/>
              </a:rPr>
              <a:t>r</a:t>
            </a:r>
            <a:r>
              <a:rPr sz="1000" spc="-9" dirty="0">
                <a:latin typeface="Arial"/>
                <a:cs typeface="Arial"/>
              </a:rPr>
              <a:t>gan</a:t>
            </a:r>
            <a:r>
              <a:rPr sz="1000" spc="14" dirty="0">
                <a:latin typeface="Arial"/>
                <a:cs typeface="Arial"/>
              </a:rPr>
              <a:t>i</a:t>
            </a:r>
            <a:r>
              <a:rPr sz="1000" spc="-25" dirty="0">
                <a:latin typeface="Arial"/>
                <a:cs typeface="Arial"/>
              </a:rPr>
              <a:t>s</a:t>
            </a:r>
            <a:r>
              <a:rPr sz="1000" spc="14" dirty="0">
                <a:latin typeface="Arial"/>
                <a:cs typeface="Arial"/>
              </a:rPr>
              <a:t>a</a:t>
            </a:r>
            <a:r>
              <a:rPr sz="1000" spc="-25" dirty="0">
                <a:latin typeface="Arial"/>
                <a:cs typeface="Arial"/>
              </a:rPr>
              <a:t>s</a:t>
            </a:r>
            <a:r>
              <a:rPr sz="1000" spc="14" dirty="0">
                <a:latin typeface="Arial"/>
                <a:cs typeface="Arial"/>
              </a:rPr>
              <a:t>i</a:t>
            </a:r>
            <a:r>
              <a:rPr sz="1000" spc="16" dirty="0">
                <a:latin typeface="Arial"/>
                <a:cs typeface="Arial"/>
              </a:rPr>
              <a:t>.</a:t>
            </a:r>
            <a:r>
              <a:rPr sz="1000" i="1" spc="0" dirty="0">
                <a:latin typeface="Arial"/>
                <a:cs typeface="Arial"/>
              </a:rPr>
              <a:t>S</a:t>
            </a:r>
            <a:r>
              <a:rPr sz="1000" i="1" spc="-9" dirty="0">
                <a:latin typeface="Arial"/>
                <a:cs typeface="Arial"/>
              </a:rPr>
              <a:t>o</a:t>
            </a:r>
            <a:r>
              <a:rPr sz="1000" i="1" spc="6" dirty="0">
                <a:latin typeface="Arial"/>
                <a:cs typeface="Arial"/>
              </a:rPr>
              <a:t>f</a:t>
            </a:r>
            <a:r>
              <a:rPr sz="1000" i="1" spc="-12" dirty="0">
                <a:latin typeface="Arial"/>
                <a:cs typeface="Arial"/>
              </a:rPr>
              <a:t>t</a:t>
            </a:r>
            <a:r>
              <a:rPr sz="1000" i="1" spc="14" dirty="0">
                <a:latin typeface="Arial"/>
                <a:cs typeface="Arial"/>
              </a:rPr>
              <a:t>w</a:t>
            </a:r>
            <a:r>
              <a:rPr sz="1000" i="1" spc="-9" dirty="0">
                <a:latin typeface="Arial"/>
                <a:cs typeface="Arial"/>
              </a:rPr>
              <a:t>a</a:t>
            </a:r>
            <a:r>
              <a:rPr sz="1000" i="1" spc="0" dirty="0">
                <a:latin typeface="Arial"/>
                <a:cs typeface="Arial"/>
              </a:rPr>
              <a:t>re</a:t>
            </a:r>
            <a:r>
              <a:rPr sz="1000" i="1" spc="-134" dirty="0">
                <a:latin typeface="Arial"/>
                <a:cs typeface="Arial"/>
              </a:rPr>
              <a:t> </a:t>
            </a:r>
            <a:r>
              <a:rPr sz="1000" spc="14" dirty="0">
                <a:latin typeface="Arial"/>
                <a:cs typeface="Arial"/>
              </a:rPr>
              <a:t>i</a:t>
            </a:r>
            <a:r>
              <a:rPr sz="1000" spc="-9" dirty="0">
                <a:latin typeface="Arial"/>
                <a:cs typeface="Arial"/>
              </a:rPr>
              <a:t>n</a:t>
            </a:r>
            <a:r>
              <a:rPr sz="1000" spc="0" dirty="0">
                <a:latin typeface="Arial"/>
                <a:cs typeface="Arial"/>
              </a:rPr>
              <a:t>i</a:t>
            </a:r>
            <a:r>
              <a:rPr sz="1000" spc="-114" dirty="0">
                <a:latin typeface="Arial"/>
                <a:cs typeface="Arial"/>
              </a:rPr>
              <a:t> </a:t>
            </a:r>
            <a:r>
              <a:rPr sz="1000" spc="25" dirty="0">
                <a:latin typeface="Arial"/>
                <a:cs typeface="Arial"/>
              </a:rPr>
              <a:t>m</a:t>
            </a:r>
            <a:r>
              <a:rPr sz="1000" spc="-9" dirty="0">
                <a:latin typeface="Arial"/>
                <a:cs typeface="Arial"/>
              </a:rPr>
              <a:t>e</a:t>
            </a:r>
            <a:r>
              <a:rPr sz="1000" spc="-29" dirty="0">
                <a:latin typeface="Arial"/>
                <a:cs typeface="Arial"/>
              </a:rPr>
              <a:t>n</a:t>
            </a:r>
            <a:r>
              <a:rPr sz="1000" spc="14" dirty="0">
                <a:latin typeface="Arial"/>
                <a:cs typeface="Arial"/>
              </a:rPr>
              <a:t>j</a:t>
            </a:r>
            <a:r>
              <a:rPr sz="1000" spc="-9" dirty="0">
                <a:latin typeface="Arial"/>
                <a:cs typeface="Arial"/>
              </a:rPr>
              <a:t>anj</a:t>
            </a:r>
            <a:r>
              <a:rPr sz="1000" spc="14" dirty="0">
                <a:latin typeface="Arial"/>
                <a:cs typeface="Arial"/>
              </a:rPr>
              <a:t>i</a:t>
            </a:r>
            <a:r>
              <a:rPr sz="1000" spc="0" dirty="0">
                <a:latin typeface="Arial"/>
                <a:cs typeface="Arial"/>
              </a:rPr>
              <a:t>k</a:t>
            </a:r>
            <a:r>
              <a:rPr sz="1000" spc="-9" dirty="0">
                <a:latin typeface="Arial"/>
                <a:cs typeface="Arial"/>
              </a:rPr>
              <a:t>a</a:t>
            </a:r>
            <a:r>
              <a:rPr sz="1000" spc="0" dirty="0">
                <a:latin typeface="Arial"/>
                <a:cs typeface="Arial"/>
              </a:rPr>
              <a:t>n</a:t>
            </a:r>
            <a:r>
              <a:rPr sz="1000" spc="-114" dirty="0">
                <a:latin typeface="Arial"/>
                <a:cs typeface="Arial"/>
              </a:rPr>
              <a:t> </a:t>
            </a:r>
            <a:r>
              <a:rPr sz="1000" spc="0" dirty="0">
                <a:latin typeface="Arial"/>
                <a:cs typeface="Arial"/>
              </a:rPr>
              <a:t>k</a:t>
            </a:r>
            <a:r>
              <a:rPr sz="1000" spc="-9" dirty="0">
                <a:latin typeface="Arial"/>
                <a:cs typeface="Arial"/>
              </a:rPr>
              <a:t>eun</a:t>
            </a:r>
            <a:r>
              <a:rPr sz="1000" spc="6" dirty="0">
                <a:latin typeface="Arial"/>
                <a:cs typeface="Arial"/>
              </a:rPr>
              <a:t>t</a:t>
            </a:r>
            <a:r>
              <a:rPr sz="1000" spc="-9" dirty="0">
                <a:latin typeface="Arial"/>
                <a:cs typeface="Arial"/>
              </a:rPr>
              <a:t>unga</a:t>
            </a:r>
            <a:r>
              <a:rPr sz="1000" spc="0" dirty="0">
                <a:latin typeface="Arial"/>
                <a:cs typeface="Arial"/>
              </a:rPr>
              <a:t>n</a:t>
            </a:r>
            <a:r>
              <a:rPr sz="1000" spc="-114" dirty="0">
                <a:latin typeface="Arial"/>
                <a:cs typeface="Arial"/>
              </a:rPr>
              <a:t> </a:t>
            </a:r>
            <a:r>
              <a:rPr sz="1000" spc="25" dirty="0">
                <a:latin typeface="Arial"/>
                <a:cs typeface="Arial"/>
              </a:rPr>
              <a:t>m</a:t>
            </a:r>
            <a:r>
              <a:rPr sz="1000" spc="-9" dirty="0">
                <a:latin typeface="Arial"/>
                <a:cs typeface="Arial"/>
              </a:rPr>
              <a:t>u</a:t>
            </a:r>
            <a:r>
              <a:rPr sz="1000" spc="14" dirty="0">
                <a:latin typeface="Arial"/>
                <a:cs typeface="Arial"/>
              </a:rPr>
              <a:t>l</a:t>
            </a:r>
            <a:r>
              <a:rPr sz="1000" spc="-29" dirty="0">
                <a:latin typeface="Arial"/>
                <a:cs typeface="Arial"/>
              </a:rPr>
              <a:t>a</a:t>
            </a:r>
            <a:r>
              <a:rPr sz="1000" spc="0" dirty="0">
                <a:latin typeface="Arial"/>
                <a:cs typeface="Arial"/>
              </a:rPr>
              <a:t>i</a:t>
            </a:r>
            <a:r>
              <a:rPr sz="1000" spc="25" dirty="0">
                <a:latin typeface="Arial"/>
                <a:cs typeface="Arial"/>
              </a:rPr>
              <a:t> </a:t>
            </a:r>
            <a:r>
              <a:rPr sz="1000" spc="-29" dirty="0">
                <a:latin typeface="Arial"/>
                <a:cs typeface="Arial"/>
              </a:rPr>
              <a:t>d</a:t>
            </a:r>
            <a:r>
              <a:rPr sz="1000" spc="-9" dirty="0">
                <a:latin typeface="Arial"/>
                <a:cs typeface="Arial"/>
              </a:rPr>
              <a:t>a</a:t>
            </a:r>
            <a:r>
              <a:rPr sz="1000" spc="0" dirty="0">
                <a:latin typeface="Arial"/>
                <a:cs typeface="Arial"/>
              </a:rPr>
              <a:t>ri </a:t>
            </a:r>
            <a:r>
              <a:rPr sz="1000" spc="25" dirty="0">
                <a:latin typeface="Arial"/>
                <a:cs typeface="Arial"/>
              </a:rPr>
              <a:t>m</a:t>
            </a:r>
            <a:r>
              <a:rPr sz="1000" spc="-9" dirty="0">
                <a:latin typeface="Arial"/>
                <a:cs typeface="Arial"/>
              </a:rPr>
              <a:t>e</a:t>
            </a:r>
            <a:r>
              <a:rPr sz="1000" spc="-29" dirty="0">
                <a:latin typeface="Arial"/>
                <a:cs typeface="Arial"/>
              </a:rPr>
              <a:t>n</a:t>
            </a:r>
            <a:r>
              <a:rPr sz="1000" spc="14" dirty="0">
                <a:latin typeface="Arial"/>
                <a:cs typeface="Arial"/>
              </a:rPr>
              <a:t>i</a:t>
            </a:r>
            <a:r>
              <a:rPr sz="1000" spc="-9" dirty="0">
                <a:latin typeface="Arial"/>
                <a:cs typeface="Arial"/>
              </a:rPr>
              <a:t>n</a:t>
            </a:r>
            <a:r>
              <a:rPr sz="1000" spc="0" dirty="0">
                <a:latin typeface="Arial"/>
                <a:cs typeface="Arial"/>
              </a:rPr>
              <a:t>g- k</a:t>
            </a:r>
            <a:r>
              <a:rPr sz="1000" spc="-9" dirty="0">
                <a:latin typeface="Arial"/>
                <a:cs typeface="Arial"/>
              </a:rPr>
              <a:t>a</a:t>
            </a:r>
            <a:r>
              <a:rPr sz="1000" spc="4" dirty="0">
                <a:latin typeface="Arial"/>
                <a:cs typeface="Arial"/>
              </a:rPr>
              <a:t>t</a:t>
            </a:r>
            <a:r>
              <a:rPr sz="1000" spc="0" dirty="0">
                <a:latin typeface="Arial"/>
                <a:cs typeface="Arial"/>
              </a:rPr>
              <a:t>k</a:t>
            </a:r>
            <a:r>
              <a:rPr sz="1000" spc="-9" dirty="0">
                <a:latin typeface="Arial"/>
                <a:cs typeface="Arial"/>
              </a:rPr>
              <a:t>a</a:t>
            </a:r>
            <a:r>
              <a:rPr sz="1000" spc="0" dirty="0">
                <a:latin typeface="Arial"/>
                <a:cs typeface="Arial"/>
              </a:rPr>
              <a:t>n</a:t>
            </a:r>
            <a:r>
              <a:rPr sz="1000" spc="2" dirty="0">
                <a:latin typeface="Arial"/>
                <a:cs typeface="Arial"/>
              </a:rPr>
              <a:t> </a:t>
            </a:r>
            <a:r>
              <a:rPr sz="1000" spc="-29" dirty="0">
                <a:latin typeface="Arial"/>
                <a:cs typeface="Arial"/>
              </a:rPr>
              <a:t>e</a:t>
            </a:r>
            <a:r>
              <a:rPr sz="1000" spc="29" dirty="0">
                <a:latin typeface="Arial"/>
                <a:cs typeface="Arial"/>
              </a:rPr>
              <a:t>f</a:t>
            </a:r>
            <a:r>
              <a:rPr sz="1000" spc="14" dirty="0">
                <a:latin typeface="Arial"/>
                <a:cs typeface="Arial"/>
              </a:rPr>
              <a:t>i</a:t>
            </a:r>
            <a:r>
              <a:rPr sz="1000" spc="-25" dirty="0">
                <a:latin typeface="Arial"/>
                <a:cs typeface="Arial"/>
              </a:rPr>
              <a:t>s</a:t>
            </a:r>
            <a:r>
              <a:rPr sz="1000" spc="14" dirty="0">
                <a:latin typeface="Arial"/>
                <a:cs typeface="Arial"/>
              </a:rPr>
              <a:t>i</a:t>
            </a:r>
            <a:r>
              <a:rPr sz="1000" spc="-9" dirty="0">
                <a:latin typeface="Arial"/>
                <a:cs typeface="Arial"/>
              </a:rPr>
              <a:t>en</a:t>
            </a:r>
            <a:r>
              <a:rPr sz="1000" spc="-25" dirty="0">
                <a:latin typeface="Arial"/>
                <a:cs typeface="Arial"/>
              </a:rPr>
              <a:t>s</a:t>
            </a:r>
            <a:r>
              <a:rPr sz="1000" spc="0" dirty="0">
                <a:latin typeface="Arial"/>
                <a:cs typeface="Arial"/>
              </a:rPr>
              <a:t>i</a:t>
            </a:r>
            <a:r>
              <a:rPr sz="1000" spc="27" dirty="0">
                <a:latin typeface="Arial"/>
                <a:cs typeface="Arial"/>
              </a:rPr>
              <a:t> </a:t>
            </a:r>
            <a:r>
              <a:rPr sz="1000" spc="-25" dirty="0">
                <a:latin typeface="Arial"/>
                <a:cs typeface="Arial"/>
              </a:rPr>
              <a:t>s</a:t>
            </a:r>
            <a:r>
              <a:rPr sz="1000" spc="-9" dirty="0">
                <a:latin typeface="Arial"/>
                <a:cs typeface="Arial"/>
              </a:rPr>
              <a:t>a</a:t>
            </a:r>
            <a:r>
              <a:rPr sz="1000" spc="25" dirty="0">
                <a:latin typeface="Arial"/>
                <a:cs typeface="Arial"/>
              </a:rPr>
              <a:t>m</a:t>
            </a:r>
            <a:r>
              <a:rPr sz="1000" spc="-9" dirty="0">
                <a:latin typeface="Arial"/>
                <a:cs typeface="Arial"/>
              </a:rPr>
              <a:t>p</a:t>
            </a:r>
            <a:r>
              <a:rPr sz="1000" spc="-29" dirty="0">
                <a:latin typeface="Arial"/>
                <a:cs typeface="Arial"/>
              </a:rPr>
              <a:t>a</a:t>
            </a:r>
            <a:r>
              <a:rPr sz="1000" spc="0" dirty="0">
                <a:latin typeface="Arial"/>
                <a:cs typeface="Arial"/>
              </a:rPr>
              <a:t>i</a:t>
            </a:r>
            <a:r>
              <a:rPr sz="1000" spc="25" dirty="0">
                <a:latin typeface="Arial"/>
                <a:cs typeface="Arial"/>
              </a:rPr>
              <a:t> </a:t>
            </a:r>
            <a:r>
              <a:rPr sz="1000" spc="-9" dirty="0">
                <a:latin typeface="Arial"/>
                <a:cs typeface="Arial"/>
              </a:rPr>
              <a:t>denga</a:t>
            </a:r>
            <a:r>
              <a:rPr sz="1000" spc="0" dirty="0">
                <a:latin typeface="Arial"/>
                <a:cs typeface="Arial"/>
              </a:rPr>
              <a:t>n k</a:t>
            </a:r>
            <a:r>
              <a:rPr sz="1000" spc="-9" dirty="0">
                <a:latin typeface="Arial"/>
                <a:cs typeface="Arial"/>
              </a:rPr>
              <a:t>ual</a:t>
            </a:r>
            <a:r>
              <a:rPr sz="1000" spc="14" dirty="0">
                <a:latin typeface="Arial"/>
                <a:cs typeface="Arial"/>
              </a:rPr>
              <a:t>i</a:t>
            </a:r>
            <a:r>
              <a:rPr sz="1000" spc="4" dirty="0">
                <a:latin typeface="Arial"/>
                <a:cs typeface="Arial"/>
              </a:rPr>
              <a:t>t</a:t>
            </a:r>
            <a:r>
              <a:rPr sz="1000" spc="-9" dirty="0">
                <a:latin typeface="Arial"/>
                <a:cs typeface="Arial"/>
              </a:rPr>
              <a:t>a</a:t>
            </a:r>
            <a:r>
              <a:rPr sz="1000" spc="-25" dirty="0">
                <a:latin typeface="Arial"/>
                <a:cs typeface="Arial"/>
              </a:rPr>
              <a:t>s</a:t>
            </a:r>
            <a:r>
              <a:rPr sz="1000" spc="0" dirty="0">
                <a:latin typeface="Arial"/>
                <a:cs typeface="Arial"/>
              </a:rPr>
              <a:t>,</a:t>
            </a:r>
            <a:r>
              <a:rPr sz="1000" spc="25" dirty="0">
                <a:latin typeface="Arial"/>
                <a:cs typeface="Arial"/>
              </a:rPr>
              <a:t> </a:t>
            </a:r>
            <a:r>
              <a:rPr sz="1000" spc="-9" dirty="0">
                <a:latin typeface="Arial"/>
                <a:cs typeface="Arial"/>
              </a:rPr>
              <a:t>p</a:t>
            </a:r>
            <a:r>
              <a:rPr sz="1000" spc="0" dirty="0">
                <a:latin typeface="Arial"/>
                <a:cs typeface="Arial"/>
              </a:rPr>
              <a:t>r</a:t>
            </a:r>
            <a:r>
              <a:rPr sz="1000" spc="-9" dirty="0">
                <a:latin typeface="Arial"/>
                <a:cs typeface="Arial"/>
              </a:rPr>
              <a:t>odu</a:t>
            </a:r>
            <a:r>
              <a:rPr sz="1000" spc="0" dirty="0">
                <a:latin typeface="Arial"/>
                <a:cs typeface="Arial"/>
              </a:rPr>
              <a:t>k</a:t>
            </a:r>
            <a:r>
              <a:rPr sz="1000" spc="4" dirty="0">
                <a:latin typeface="Arial"/>
                <a:cs typeface="Arial"/>
              </a:rPr>
              <a:t>t</a:t>
            </a:r>
            <a:r>
              <a:rPr sz="1000" spc="-29" dirty="0">
                <a:latin typeface="Arial"/>
                <a:cs typeface="Arial"/>
              </a:rPr>
              <a:t>i</a:t>
            </a:r>
            <a:r>
              <a:rPr sz="1000" spc="25" dirty="0">
                <a:latin typeface="Arial"/>
                <a:cs typeface="Arial"/>
              </a:rPr>
              <a:t>v</a:t>
            </a:r>
            <a:r>
              <a:rPr sz="1000" spc="-9" dirty="0">
                <a:latin typeface="Arial"/>
                <a:cs typeface="Arial"/>
              </a:rPr>
              <a:t>i</a:t>
            </a:r>
            <a:r>
              <a:rPr sz="1000" spc="4" dirty="0">
                <a:latin typeface="Arial"/>
                <a:cs typeface="Arial"/>
              </a:rPr>
              <a:t>t</a:t>
            </a:r>
            <a:r>
              <a:rPr sz="1000" spc="-29" dirty="0">
                <a:latin typeface="Arial"/>
                <a:cs typeface="Arial"/>
              </a:rPr>
              <a:t>a</a:t>
            </a:r>
            <a:r>
              <a:rPr sz="1000" spc="-25" dirty="0">
                <a:latin typeface="Arial"/>
                <a:cs typeface="Arial"/>
              </a:rPr>
              <a:t>s</a:t>
            </a:r>
            <a:r>
              <a:rPr sz="1000" spc="0" dirty="0">
                <a:latin typeface="Arial"/>
                <a:cs typeface="Arial"/>
              </a:rPr>
              <a:t>,</a:t>
            </a:r>
            <a:r>
              <a:rPr sz="1000" spc="25" dirty="0">
                <a:latin typeface="Arial"/>
                <a:cs typeface="Arial"/>
              </a:rPr>
              <a:t> </a:t>
            </a:r>
            <a:r>
              <a:rPr sz="1000" spc="-9" dirty="0">
                <a:latin typeface="Arial"/>
                <a:cs typeface="Arial"/>
              </a:rPr>
              <a:t>da</a:t>
            </a:r>
            <a:r>
              <a:rPr sz="1000" spc="0" dirty="0">
                <a:latin typeface="Arial"/>
                <a:cs typeface="Arial"/>
              </a:rPr>
              <a:t>n </a:t>
            </a:r>
            <a:r>
              <a:rPr sz="1000" spc="-9" dirty="0">
                <a:latin typeface="Arial"/>
                <a:cs typeface="Arial"/>
              </a:rPr>
              <a:t>p</a:t>
            </a:r>
            <a:r>
              <a:rPr sz="1000" spc="0" dirty="0">
                <a:latin typeface="Arial"/>
                <a:cs typeface="Arial"/>
              </a:rPr>
              <a:t>r</a:t>
            </a:r>
            <a:r>
              <a:rPr sz="1000" spc="-9" dirty="0">
                <a:latin typeface="Arial"/>
                <a:cs typeface="Arial"/>
              </a:rPr>
              <a:t>o</a:t>
            </a:r>
            <a:r>
              <a:rPr sz="1000" spc="0" dirty="0">
                <a:latin typeface="Arial"/>
                <a:cs typeface="Arial"/>
              </a:rPr>
              <a:t>- </a:t>
            </a:r>
            <a:r>
              <a:rPr sz="1000" spc="6" dirty="0">
                <a:latin typeface="Arial"/>
                <a:cs typeface="Arial"/>
              </a:rPr>
              <a:t>f</a:t>
            </a:r>
            <a:r>
              <a:rPr sz="1000" spc="-9" dirty="0">
                <a:latin typeface="Arial"/>
                <a:cs typeface="Arial"/>
              </a:rPr>
              <a:t>i</a:t>
            </a:r>
            <a:r>
              <a:rPr sz="1000" spc="6" dirty="0">
                <a:latin typeface="Arial"/>
                <a:cs typeface="Arial"/>
              </a:rPr>
              <a:t>t</a:t>
            </a:r>
            <a:r>
              <a:rPr sz="1000" spc="-9" dirty="0">
                <a:latin typeface="Arial"/>
                <a:cs typeface="Arial"/>
              </a:rPr>
              <a:t>abi</a:t>
            </a:r>
            <a:r>
              <a:rPr sz="1000" spc="14" dirty="0">
                <a:latin typeface="Arial"/>
                <a:cs typeface="Arial"/>
              </a:rPr>
              <a:t>l</a:t>
            </a:r>
            <a:r>
              <a:rPr sz="1000" spc="-9" dirty="0">
                <a:latin typeface="Arial"/>
                <a:cs typeface="Arial"/>
              </a:rPr>
              <a:t>i</a:t>
            </a:r>
            <a:r>
              <a:rPr sz="1000" spc="6" dirty="0">
                <a:latin typeface="Arial"/>
                <a:cs typeface="Arial"/>
              </a:rPr>
              <a:t>t</a:t>
            </a:r>
            <a:r>
              <a:rPr sz="1000" spc="-9" dirty="0">
                <a:latin typeface="Arial"/>
                <a:cs typeface="Arial"/>
              </a:rPr>
              <a:t>a</a:t>
            </a:r>
            <a:r>
              <a:rPr sz="1000" spc="-25" dirty="0">
                <a:latin typeface="Arial"/>
                <a:cs typeface="Arial"/>
              </a:rPr>
              <a:t>s</a:t>
            </a:r>
            <a:r>
              <a:rPr sz="1000" spc="1" dirty="0">
                <a:latin typeface="Arial"/>
                <a:cs typeface="Arial"/>
              </a:rPr>
              <a:t>.</a:t>
            </a:r>
            <a:endParaRPr sz="1000" dirty="0">
              <a:latin typeface="Arial"/>
              <a:cs typeface="Arial"/>
            </a:endParaRPr>
          </a:p>
          <a:p>
            <a:pPr marL="12700" marR="7622" indent="250317" algn="just">
              <a:lnSpc>
                <a:spcPct val="96016"/>
              </a:lnSpc>
            </a:pPr>
            <a:r>
              <a:rPr sz="1000" dirty="0">
                <a:latin typeface="Arial"/>
                <a:cs typeface="Arial"/>
              </a:rPr>
              <a:t>S</a:t>
            </a:r>
            <a:r>
              <a:rPr sz="1000" spc="-34" dirty="0">
                <a:latin typeface="Arial"/>
                <a:cs typeface="Arial"/>
              </a:rPr>
              <a:t>e</a:t>
            </a:r>
            <a:r>
              <a:rPr sz="1000" spc="14" dirty="0">
                <a:latin typeface="Arial"/>
                <a:cs typeface="Arial"/>
              </a:rPr>
              <a:t>j</a:t>
            </a:r>
            <a:r>
              <a:rPr sz="1000" spc="-9" dirty="0">
                <a:latin typeface="Arial"/>
                <a:cs typeface="Arial"/>
              </a:rPr>
              <a:t>a</a:t>
            </a:r>
            <a:r>
              <a:rPr sz="1000" spc="14" dirty="0">
                <a:latin typeface="Arial"/>
                <a:cs typeface="Arial"/>
              </a:rPr>
              <a:t>l</a:t>
            </a:r>
            <a:r>
              <a:rPr sz="1000" spc="-9" dirty="0">
                <a:latin typeface="Arial"/>
                <a:cs typeface="Arial"/>
              </a:rPr>
              <a:t>a</a:t>
            </a:r>
            <a:r>
              <a:rPr sz="1000" spc="0" dirty="0">
                <a:latin typeface="Arial"/>
                <a:cs typeface="Arial"/>
              </a:rPr>
              <a:t>n</a:t>
            </a:r>
            <a:r>
              <a:rPr sz="1000" spc="22" dirty="0">
                <a:latin typeface="Arial"/>
                <a:cs typeface="Arial"/>
              </a:rPr>
              <a:t> </a:t>
            </a:r>
            <a:r>
              <a:rPr sz="1000" spc="-9" dirty="0">
                <a:latin typeface="Arial"/>
                <a:cs typeface="Arial"/>
              </a:rPr>
              <a:t>denga</a:t>
            </a:r>
            <a:r>
              <a:rPr sz="1000" spc="0" dirty="0">
                <a:latin typeface="Arial"/>
                <a:cs typeface="Arial"/>
              </a:rPr>
              <a:t>n</a:t>
            </a:r>
            <a:r>
              <a:rPr sz="1000" spc="22" dirty="0">
                <a:latin typeface="Arial"/>
                <a:cs typeface="Arial"/>
              </a:rPr>
              <a:t> </a:t>
            </a:r>
            <a:r>
              <a:rPr sz="1000" spc="4" dirty="0">
                <a:latin typeface="Arial"/>
                <a:cs typeface="Arial"/>
              </a:rPr>
              <a:t>T</a:t>
            </a:r>
            <a:r>
              <a:rPr sz="1000" spc="-9" dirty="0">
                <a:latin typeface="Arial"/>
                <a:cs typeface="Arial"/>
              </a:rPr>
              <a:t>u</a:t>
            </a:r>
            <a:r>
              <a:rPr sz="1000" spc="0" dirty="0">
                <a:latin typeface="Arial"/>
                <a:cs typeface="Arial"/>
              </a:rPr>
              <a:t>r</a:t>
            </a:r>
            <a:r>
              <a:rPr sz="1000" spc="-9" dirty="0">
                <a:latin typeface="Arial"/>
                <a:cs typeface="Arial"/>
              </a:rPr>
              <a:t>ban</a:t>
            </a:r>
            <a:r>
              <a:rPr sz="1000" spc="0" dirty="0">
                <a:latin typeface="Arial"/>
                <a:cs typeface="Arial"/>
              </a:rPr>
              <a:t>, </a:t>
            </a:r>
            <a:r>
              <a:rPr sz="1000" spc="29" dirty="0">
                <a:latin typeface="Arial"/>
                <a:cs typeface="Arial"/>
              </a:rPr>
              <a:t>W</a:t>
            </a:r>
            <a:r>
              <a:rPr sz="1000" spc="-9" dirty="0">
                <a:latin typeface="Arial"/>
                <a:cs typeface="Arial"/>
              </a:rPr>
              <a:t>i</a:t>
            </a:r>
            <a:r>
              <a:rPr sz="1000" spc="14" dirty="0">
                <a:latin typeface="Arial"/>
                <a:cs typeface="Arial"/>
              </a:rPr>
              <a:t>l</a:t>
            </a:r>
            <a:r>
              <a:rPr sz="1000" spc="-25" dirty="0">
                <a:latin typeface="Arial"/>
                <a:cs typeface="Arial"/>
              </a:rPr>
              <a:t>k</a:t>
            </a:r>
            <a:r>
              <a:rPr sz="1000" spc="14" dirty="0">
                <a:latin typeface="Arial"/>
                <a:cs typeface="Arial"/>
              </a:rPr>
              <a:t>i</a:t>
            </a:r>
            <a:r>
              <a:rPr sz="1000" spc="-9" dirty="0">
                <a:latin typeface="Arial"/>
                <a:cs typeface="Arial"/>
              </a:rPr>
              <a:t>n</a:t>
            </a:r>
            <a:r>
              <a:rPr sz="1000" spc="-25" dirty="0">
                <a:latin typeface="Arial"/>
                <a:cs typeface="Arial"/>
              </a:rPr>
              <a:t>s</a:t>
            </a:r>
            <a:r>
              <a:rPr sz="1000" spc="-9" dirty="0">
                <a:latin typeface="Arial"/>
                <a:cs typeface="Arial"/>
              </a:rPr>
              <a:t>on</a:t>
            </a:r>
            <a:r>
              <a:rPr sz="1000" spc="0" dirty="0">
                <a:latin typeface="Arial"/>
                <a:cs typeface="Arial"/>
              </a:rPr>
              <a:t>(</a:t>
            </a:r>
            <a:r>
              <a:rPr sz="1000" spc="-9" dirty="0">
                <a:latin typeface="Arial"/>
                <a:cs typeface="Arial"/>
              </a:rPr>
              <a:t>2000</a:t>
            </a:r>
            <a:r>
              <a:rPr sz="1000" spc="0" dirty="0">
                <a:latin typeface="Arial"/>
                <a:cs typeface="Arial"/>
              </a:rPr>
              <a:t>)</a:t>
            </a:r>
            <a:r>
              <a:rPr sz="1000" spc="32" dirty="0">
                <a:latin typeface="Arial"/>
                <a:cs typeface="Arial"/>
              </a:rPr>
              <a:t> </a:t>
            </a:r>
            <a:r>
              <a:rPr sz="1000" spc="25" dirty="0">
                <a:latin typeface="Arial"/>
                <a:cs typeface="Arial"/>
              </a:rPr>
              <a:t>m</a:t>
            </a:r>
            <a:r>
              <a:rPr sz="1000" spc="-9" dirty="0">
                <a:latin typeface="Arial"/>
                <a:cs typeface="Arial"/>
              </a:rPr>
              <a:t>en</a:t>
            </a:r>
            <a:r>
              <a:rPr sz="1000" spc="0" dirty="0">
                <a:latin typeface="Arial"/>
                <a:cs typeface="Arial"/>
              </a:rPr>
              <a:t>y</a:t>
            </a:r>
            <a:r>
              <a:rPr sz="1000" spc="-9" dirty="0">
                <a:latin typeface="Arial"/>
                <a:cs typeface="Arial"/>
              </a:rPr>
              <a:t>a</a:t>
            </a:r>
            <a:r>
              <a:rPr sz="1000" spc="4" dirty="0">
                <a:latin typeface="Arial"/>
                <a:cs typeface="Arial"/>
              </a:rPr>
              <a:t>t</a:t>
            </a:r>
            <a:r>
              <a:rPr sz="1000" spc="-29" dirty="0">
                <a:latin typeface="Arial"/>
                <a:cs typeface="Arial"/>
              </a:rPr>
              <a:t>a</a:t>
            </a:r>
            <a:r>
              <a:rPr sz="1000" spc="0" dirty="0">
                <a:latin typeface="Arial"/>
                <a:cs typeface="Arial"/>
              </a:rPr>
              <a:t>k</a:t>
            </a:r>
            <a:r>
              <a:rPr sz="1000" spc="-9" dirty="0">
                <a:latin typeface="Arial"/>
                <a:cs typeface="Arial"/>
              </a:rPr>
              <a:t>a</a:t>
            </a:r>
            <a:r>
              <a:rPr sz="1000" spc="0" dirty="0">
                <a:latin typeface="Arial"/>
                <a:cs typeface="Arial"/>
              </a:rPr>
              <a:t>n</a:t>
            </a:r>
            <a:r>
              <a:rPr sz="1000" spc="24" dirty="0">
                <a:latin typeface="Arial"/>
                <a:cs typeface="Arial"/>
              </a:rPr>
              <a:t> </a:t>
            </a:r>
            <a:r>
              <a:rPr sz="1000" spc="-9" dirty="0">
                <a:latin typeface="Arial"/>
                <a:cs typeface="Arial"/>
              </a:rPr>
              <a:t>ba</a:t>
            </a:r>
            <a:r>
              <a:rPr sz="1000" spc="14" dirty="0">
                <a:latin typeface="Arial"/>
                <a:cs typeface="Arial"/>
              </a:rPr>
              <a:t>h</a:t>
            </a:r>
            <a:r>
              <a:rPr sz="1000" spc="-29" dirty="0">
                <a:latin typeface="Arial"/>
                <a:cs typeface="Arial"/>
              </a:rPr>
              <a:t>w</a:t>
            </a:r>
            <a:r>
              <a:rPr sz="1000" spc="0" dirty="0">
                <a:latin typeface="Arial"/>
                <a:cs typeface="Arial"/>
              </a:rPr>
              <a:t>a </a:t>
            </a:r>
            <a:r>
              <a:rPr sz="1000" spc="-25" dirty="0">
                <a:latin typeface="Arial"/>
                <a:cs typeface="Arial"/>
              </a:rPr>
              <a:t>s</a:t>
            </a:r>
            <a:r>
              <a:rPr sz="1000" spc="14" dirty="0">
                <a:latin typeface="Arial"/>
                <a:cs typeface="Arial"/>
              </a:rPr>
              <a:t>i</a:t>
            </a:r>
            <a:r>
              <a:rPr sz="1000" spc="-25" dirty="0">
                <a:latin typeface="Arial"/>
                <a:cs typeface="Arial"/>
              </a:rPr>
              <a:t>s</a:t>
            </a:r>
            <a:r>
              <a:rPr sz="1000" spc="4" dirty="0">
                <a:latin typeface="Arial"/>
                <a:cs typeface="Arial"/>
              </a:rPr>
              <a:t>t</a:t>
            </a:r>
            <a:r>
              <a:rPr sz="1000" spc="-9" dirty="0">
                <a:latin typeface="Arial"/>
                <a:cs typeface="Arial"/>
              </a:rPr>
              <a:t>e</a:t>
            </a:r>
            <a:r>
              <a:rPr sz="1000" spc="0" dirty="0">
                <a:latin typeface="Arial"/>
                <a:cs typeface="Arial"/>
              </a:rPr>
              <a:t>m</a:t>
            </a:r>
            <a:r>
              <a:rPr sz="1000" spc="52" dirty="0">
                <a:latin typeface="Arial"/>
                <a:cs typeface="Arial"/>
              </a:rPr>
              <a:t> </a:t>
            </a:r>
            <a:r>
              <a:rPr sz="1000" spc="0" dirty="0">
                <a:latin typeface="Arial"/>
                <a:cs typeface="Arial"/>
              </a:rPr>
              <a:t>E</a:t>
            </a:r>
            <a:r>
              <a:rPr sz="1000" spc="-9" dirty="0">
                <a:latin typeface="Arial"/>
                <a:cs typeface="Arial"/>
              </a:rPr>
              <a:t>R</a:t>
            </a:r>
            <a:r>
              <a:rPr sz="1000" spc="0" dirty="0">
                <a:latin typeface="Arial"/>
                <a:cs typeface="Arial"/>
              </a:rPr>
              <a:t>P </a:t>
            </a:r>
            <a:r>
              <a:rPr sz="1000" spc="25" dirty="0">
                <a:latin typeface="Arial"/>
                <a:cs typeface="Arial"/>
              </a:rPr>
              <a:t>m</a:t>
            </a:r>
            <a:r>
              <a:rPr sz="1000" spc="-9" dirty="0">
                <a:latin typeface="Arial"/>
                <a:cs typeface="Arial"/>
              </a:rPr>
              <a:t>e</a:t>
            </a:r>
            <a:r>
              <a:rPr sz="1000" spc="0" dirty="0">
                <a:latin typeface="Arial"/>
                <a:cs typeface="Arial"/>
              </a:rPr>
              <a:t>r</a:t>
            </a:r>
            <a:r>
              <a:rPr sz="1000" spc="-9" dirty="0">
                <a:latin typeface="Arial"/>
                <a:cs typeface="Arial"/>
              </a:rPr>
              <a:t>upa</a:t>
            </a:r>
            <a:r>
              <a:rPr sz="1000" spc="0" dirty="0">
                <a:latin typeface="Arial"/>
                <a:cs typeface="Arial"/>
              </a:rPr>
              <a:t>k</a:t>
            </a:r>
            <a:r>
              <a:rPr sz="1000" spc="-9" dirty="0">
                <a:latin typeface="Arial"/>
                <a:cs typeface="Arial"/>
              </a:rPr>
              <a:t>a</a:t>
            </a:r>
            <a:r>
              <a:rPr sz="1000" spc="0" dirty="0">
                <a:latin typeface="Arial"/>
                <a:cs typeface="Arial"/>
              </a:rPr>
              <a:t>n</a:t>
            </a:r>
            <a:r>
              <a:rPr sz="1000" spc="14" dirty="0">
                <a:latin typeface="Arial"/>
                <a:cs typeface="Arial"/>
              </a:rPr>
              <a:t> </a:t>
            </a:r>
            <a:r>
              <a:rPr sz="1000" spc="-25" dirty="0">
                <a:latin typeface="Arial"/>
                <a:cs typeface="Arial"/>
              </a:rPr>
              <a:t>s</a:t>
            </a:r>
            <a:r>
              <a:rPr sz="1000" spc="-9" dirty="0">
                <a:latin typeface="Arial"/>
                <a:cs typeface="Arial"/>
              </a:rPr>
              <a:t>eb</a:t>
            </a:r>
            <a:r>
              <a:rPr sz="1000" spc="14" dirty="0">
                <a:latin typeface="Arial"/>
                <a:cs typeface="Arial"/>
              </a:rPr>
              <a:t>u</a:t>
            </a:r>
            <a:r>
              <a:rPr sz="1000" spc="-9" dirty="0">
                <a:latin typeface="Arial"/>
                <a:cs typeface="Arial"/>
              </a:rPr>
              <a:t>a</a:t>
            </a:r>
            <a:r>
              <a:rPr sz="1000" spc="0" dirty="0">
                <a:latin typeface="Arial"/>
                <a:cs typeface="Arial"/>
              </a:rPr>
              <a:t>h</a:t>
            </a:r>
            <a:r>
              <a:rPr sz="1000" spc="29" dirty="0">
                <a:latin typeface="Arial"/>
                <a:cs typeface="Arial"/>
              </a:rPr>
              <a:t> </a:t>
            </a:r>
            <a:r>
              <a:rPr sz="1000" i="1" spc="0" dirty="0">
                <a:latin typeface="Arial"/>
                <a:cs typeface="Arial"/>
              </a:rPr>
              <a:t>s</a:t>
            </a:r>
            <a:r>
              <a:rPr sz="1000" i="1" spc="-9" dirty="0">
                <a:latin typeface="Arial"/>
                <a:cs typeface="Arial"/>
              </a:rPr>
              <a:t>o</a:t>
            </a:r>
            <a:r>
              <a:rPr sz="1000" i="1" spc="4" dirty="0">
                <a:latin typeface="Arial"/>
                <a:cs typeface="Arial"/>
              </a:rPr>
              <a:t>ft</a:t>
            </a:r>
            <a:r>
              <a:rPr sz="1000" i="1" spc="14" dirty="0">
                <a:latin typeface="Arial"/>
                <a:cs typeface="Arial"/>
              </a:rPr>
              <a:t>w</a:t>
            </a:r>
            <a:r>
              <a:rPr sz="1000" i="1" spc="-9" dirty="0">
                <a:latin typeface="Arial"/>
                <a:cs typeface="Arial"/>
              </a:rPr>
              <a:t>a</a:t>
            </a:r>
            <a:r>
              <a:rPr sz="1000" i="1" spc="0" dirty="0">
                <a:latin typeface="Arial"/>
                <a:cs typeface="Arial"/>
              </a:rPr>
              <a:t>re</a:t>
            </a:r>
            <a:r>
              <a:rPr sz="1000" i="1" spc="25" dirty="0">
                <a:latin typeface="Arial"/>
                <a:cs typeface="Arial"/>
              </a:rPr>
              <a:t> </a:t>
            </a:r>
            <a:r>
              <a:rPr sz="1000" spc="-9" dirty="0">
                <a:latin typeface="Arial"/>
                <a:cs typeface="Arial"/>
              </a:rPr>
              <a:t>apl</a:t>
            </a:r>
            <a:r>
              <a:rPr sz="1000" spc="14" dirty="0">
                <a:latin typeface="Arial"/>
                <a:cs typeface="Arial"/>
              </a:rPr>
              <a:t>i</a:t>
            </a:r>
            <a:r>
              <a:rPr sz="1000" spc="0" dirty="0">
                <a:latin typeface="Arial"/>
                <a:cs typeface="Arial"/>
              </a:rPr>
              <a:t>k</a:t>
            </a:r>
            <a:r>
              <a:rPr sz="1000" spc="-9" dirty="0">
                <a:latin typeface="Arial"/>
                <a:cs typeface="Arial"/>
              </a:rPr>
              <a:t>a</a:t>
            </a:r>
            <a:r>
              <a:rPr sz="1000" spc="-25" dirty="0">
                <a:latin typeface="Arial"/>
                <a:cs typeface="Arial"/>
              </a:rPr>
              <a:t>s</a:t>
            </a:r>
            <a:r>
              <a:rPr sz="1000" spc="0" dirty="0">
                <a:latin typeface="Arial"/>
                <a:cs typeface="Arial"/>
              </a:rPr>
              <a:t>i</a:t>
            </a:r>
            <a:r>
              <a:rPr sz="1000" spc="40"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a:t>
            </a:r>
            <a:r>
              <a:rPr sz="1000" spc="15" dirty="0">
                <a:latin typeface="Arial"/>
                <a:cs typeface="Arial"/>
              </a:rPr>
              <a:t> </a:t>
            </a:r>
            <a:r>
              <a:rPr sz="1000" spc="6" dirty="0">
                <a:latin typeface="Arial"/>
                <a:cs typeface="Arial"/>
              </a:rPr>
              <a:t>t</a:t>
            </a:r>
            <a:r>
              <a:rPr sz="1000" spc="-9" dirty="0">
                <a:latin typeface="Arial"/>
                <a:cs typeface="Arial"/>
              </a:rPr>
              <a:t>e</a:t>
            </a:r>
            <a:r>
              <a:rPr sz="1000" spc="0" dirty="0">
                <a:latin typeface="Arial"/>
                <a:cs typeface="Arial"/>
              </a:rPr>
              <a:t>r</a:t>
            </a:r>
            <a:r>
              <a:rPr sz="1000" spc="14" dirty="0">
                <a:latin typeface="Arial"/>
                <a:cs typeface="Arial"/>
              </a:rPr>
              <a:t>i</a:t>
            </a:r>
            <a:r>
              <a:rPr sz="1000" spc="-9" dirty="0">
                <a:latin typeface="Arial"/>
                <a:cs typeface="Arial"/>
              </a:rPr>
              <a:t>n</a:t>
            </a:r>
            <a:r>
              <a:rPr sz="1000" spc="6" dirty="0">
                <a:latin typeface="Arial"/>
                <a:cs typeface="Arial"/>
              </a:rPr>
              <a:t>t</a:t>
            </a:r>
            <a:r>
              <a:rPr sz="1000" spc="-9" dirty="0">
                <a:latin typeface="Arial"/>
                <a:cs typeface="Arial"/>
              </a:rPr>
              <a:t>eg</a:t>
            </a:r>
            <a:r>
              <a:rPr sz="1000" spc="0" dirty="0">
                <a:latin typeface="Arial"/>
                <a:cs typeface="Arial"/>
              </a:rPr>
              <a:t>ra- </a:t>
            </a:r>
            <a:r>
              <a:rPr sz="1000" spc="-25" dirty="0">
                <a:latin typeface="Arial"/>
                <a:cs typeface="Arial"/>
              </a:rPr>
              <a:t>s</a:t>
            </a:r>
            <a:r>
              <a:rPr sz="1000" spc="0" dirty="0">
                <a:latin typeface="Arial"/>
                <a:cs typeface="Arial"/>
              </a:rPr>
              <a:t>i</a:t>
            </a:r>
            <a:r>
              <a:rPr sz="1000" spc="-44" dirty="0">
                <a:latin typeface="Arial"/>
                <a:cs typeface="Arial"/>
              </a:rPr>
              <a:t> </a:t>
            </a:r>
            <a:r>
              <a:rPr sz="1000" spc="-9" dirty="0">
                <a:latin typeface="Arial"/>
                <a:cs typeface="Arial"/>
              </a:rPr>
              <a:t>un</a:t>
            </a:r>
            <a:r>
              <a:rPr sz="1000" spc="4" dirty="0">
                <a:latin typeface="Arial"/>
                <a:cs typeface="Arial"/>
              </a:rPr>
              <a:t>t</a:t>
            </a:r>
            <a:r>
              <a:rPr sz="1000" spc="-9" dirty="0">
                <a:latin typeface="Arial"/>
                <a:cs typeface="Arial"/>
              </a:rPr>
              <a:t>u</a:t>
            </a:r>
            <a:r>
              <a:rPr sz="1000" spc="0" dirty="0">
                <a:latin typeface="Arial"/>
                <a:cs typeface="Arial"/>
              </a:rPr>
              <a:t>k</a:t>
            </a:r>
            <a:r>
              <a:rPr sz="1000" spc="-57" dirty="0">
                <a:latin typeface="Arial"/>
                <a:cs typeface="Arial"/>
              </a:rPr>
              <a:t> </a:t>
            </a:r>
            <a:r>
              <a:rPr sz="1000" spc="-9" dirty="0">
                <a:latin typeface="Arial"/>
                <a:cs typeface="Arial"/>
              </a:rPr>
              <a:t>d</a:t>
            </a:r>
            <a:r>
              <a:rPr sz="1000" spc="14" dirty="0">
                <a:latin typeface="Arial"/>
                <a:cs typeface="Arial"/>
              </a:rPr>
              <a:t>i</a:t>
            </a:r>
            <a:r>
              <a:rPr sz="1000" spc="-9" dirty="0">
                <a:latin typeface="Arial"/>
                <a:cs typeface="Arial"/>
              </a:rPr>
              <a:t>guna</a:t>
            </a:r>
            <a:r>
              <a:rPr sz="1000" spc="0" dirty="0">
                <a:latin typeface="Arial"/>
                <a:cs typeface="Arial"/>
              </a:rPr>
              <a:t>k</a:t>
            </a:r>
            <a:r>
              <a:rPr sz="1000" spc="-9" dirty="0">
                <a:latin typeface="Arial"/>
                <a:cs typeface="Arial"/>
              </a:rPr>
              <a:t>a</a:t>
            </a:r>
            <a:r>
              <a:rPr sz="1000" spc="0" dirty="0">
                <a:latin typeface="Arial"/>
                <a:cs typeface="Arial"/>
              </a:rPr>
              <a:t>n</a:t>
            </a:r>
            <a:r>
              <a:rPr sz="1000" spc="-44" dirty="0">
                <a:latin typeface="Arial"/>
                <a:cs typeface="Arial"/>
              </a:rPr>
              <a:t> </a:t>
            </a:r>
            <a:r>
              <a:rPr sz="1000" spc="-9" dirty="0">
                <a:latin typeface="Arial"/>
                <a:cs typeface="Arial"/>
              </a:rPr>
              <a:t>pad</a:t>
            </a:r>
            <a:r>
              <a:rPr sz="1000" spc="0" dirty="0">
                <a:latin typeface="Arial"/>
                <a:cs typeface="Arial"/>
              </a:rPr>
              <a:t>a</a:t>
            </a:r>
            <a:r>
              <a:rPr sz="1000" spc="-44" dirty="0">
                <a:latin typeface="Arial"/>
                <a:cs typeface="Arial"/>
              </a:rPr>
              <a:t> </a:t>
            </a:r>
            <a:r>
              <a:rPr sz="1000" spc="-9" dirty="0">
                <a:latin typeface="Arial"/>
                <a:cs typeface="Arial"/>
              </a:rPr>
              <a:t>be</a:t>
            </a:r>
            <a:r>
              <a:rPr sz="1000" spc="0" dirty="0">
                <a:latin typeface="Arial"/>
                <a:cs typeface="Arial"/>
              </a:rPr>
              <a:t>r</a:t>
            </a:r>
            <a:r>
              <a:rPr sz="1000" spc="-9" dirty="0">
                <a:latin typeface="Arial"/>
                <a:cs typeface="Arial"/>
              </a:rPr>
              <a:t>b</a:t>
            </a:r>
            <a:r>
              <a:rPr sz="1000" spc="14" dirty="0">
                <a:latin typeface="Arial"/>
                <a:cs typeface="Arial"/>
              </a:rPr>
              <a:t>a</a:t>
            </a:r>
            <a:r>
              <a:rPr sz="1000" spc="-9" dirty="0">
                <a:latin typeface="Arial"/>
                <a:cs typeface="Arial"/>
              </a:rPr>
              <a:t>ga</a:t>
            </a:r>
            <a:r>
              <a:rPr sz="1000" spc="0" dirty="0">
                <a:latin typeface="Arial"/>
                <a:cs typeface="Arial"/>
              </a:rPr>
              <a:t>i</a:t>
            </a:r>
            <a:r>
              <a:rPr sz="1000" spc="-44" dirty="0">
                <a:latin typeface="Arial"/>
                <a:cs typeface="Arial"/>
              </a:rPr>
              <a:t> </a:t>
            </a:r>
            <a:r>
              <a:rPr sz="1000" spc="29" dirty="0">
                <a:latin typeface="Arial"/>
                <a:cs typeface="Arial"/>
              </a:rPr>
              <a:t>f</a:t>
            </a:r>
            <a:r>
              <a:rPr sz="1000" spc="-9" dirty="0">
                <a:latin typeface="Arial"/>
                <a:cs typeface="Arial"/>
              </a:rPr>
              <a:t>ung</a:t>
            </a:r>
            <a:r>
              <a:rPr sz="1000" spc="-25" dirty="0">
                <a:latin typeface="Arial"/>
                <a:cs typeface="Arial"/>
              </a:rPr>
              <a:t>s</a:t>
            </a:r>
            <a:r>
              <a:rPr sz="1000" spc="0" dirty="0">
                <a:latin typeface="Arial"/>
                <a:cs typeface="Arial"/>
              </a:rPr>
              <a:t>i</a:t>
            </a:r>
            <a:r>
              <a:rPr sz="1000" spc="-37" dirty="0">
                <a:latin typeface="Arial"/>
                <a:cs typeface="Arial"/>
              </a:rPr>
              <a:t> </a:t>
            </a:r>
            <a:r>
              <a:rPr sz="1000" spc="-9" dirty="0">
                <a:latin typeface="Arial"/>
                <a:cs typeface="Arial"/>
              </a:rPr>
              <a:t>pe</a:t>
            </a:r>
            <a:r>
              <a:rPr sz="1000" spc="0" dirty="0">
                <a:latin typeface="Arial"/>
                <a:cs typeface="Arial"/>
              </a:rPr>
              <a:t>r</a:t>
            </a:r>
            <a:r>
              <a:rPr sz="1000" spc="-9" dirty="0">
                <a:latin typeface="Arial"/>
                <a:cs typeface="Arial"/>
              </a:rPr>
              <a:t>u</a:t>
            </a:r>
            <a:r>
              <a:rPr sz="1000" spc="0" dirty="0">
                <a:latin typeface="Arial"/>
                <a:cs typeface="Arial"/>
              </a:rPr>
              <a:t>s</a:t>
            </a:r>
            <a:r>
              <a:rPr sz="1000" spc="-9" dirty="0">
                <a:latin typeface="Arial"/>
                <a:cs typeface="Arial"/>
              </a:rPr>
              <a:t>ahaa</a:t>
            </a:r>
            <a:r>
              <a:rPr sz="1000" spc="0" dirty="0">
                <a:latin typeface="Arial"/>
                <a:cs typeface="Arial"/>
              </a:rPr>
              <a:t>n</a:t>
            </a:r>
            <a:r>
              <a:rPr sz="1000" spc="25" dirty="0">
                <a:latin typeface="Arial"/>
                <a:cs typeface="Arial"/>
              </a:rPr>
              <a:t> </a:t>
            </a:r>
            <a:r>
              <a:rPr sz="1000" spc="-25" dirty="0">
                <a:latin typeface="Arial"/>
                <a:cs typeface="Arial"/>
              </a:rPr>
              <a:t>s</a:t>
            </a:r>
            <a:r>
              <a:rPr sz="1000" spc="14" dirty="0">
                <a:latin typeface="Arial"/>
                <a:cs typeface="Arial"/>
              </a:rPr>
              <a:t>e</a:t>
            </a:r>
            <a:r>
              <a:rPr sz="1000" spc="-9" dirty="0">
                <a:latin typeface="Arial"/>
                <a:cs typeface="Arial"/>
              </a:rPr>
              <a:t>pe</a:t>
            </a:r>
            <a:r>
              <a:rPr sz="1000" spc="0" dirty="0">
                <a:latin typeface="Arial"/>
                <a:cs typeface="Arial"/>
              </a:rPr>
              <a:t>r</a:t>
            </a:r>
            <a:r>
              <a:rPr sz="1000" spc="4" dirty="0">
                <a:latin typeface="Arial"/>
                <a:cs typeface="Arial"/>
              </a:rPr>
              <a:t>t</a:t>
            </a:r>
            <a:r>
              <a:rPr sz="1000" spc="0" dirty="0">
                <a:latin typeface="Arial"/>
                <a:cs typeface="Arial"/>
              </a:rPr>
              <a:t>i</a:t>
            </a:r>
            <a:r>
              <a:rPr sz="1000" spc="24" dirty="0">
                <a:latin typeface="Arial"/>
                <a:cs typeface="Arial"/>
              </a:rPr>
              <a:t> </a:t>
            </a:r>
            <a:r>
              <a:rPr sz="1000" spc="-9" dirty="0">
                <a:latin typeface="Arial"/>
                <a:cs typeface="Arial"/>
              </a:rPr>
              <a:t>a</a:t>
            </a:r>
            <a:r>
              <a:rPr sz="1000" spc="0" dirty="0">
                <a:latin typeface="Arial"/>
                <a:cs typeface="Arial"/>
              </a:rPr>
              <a:t>k</a:t>
            </a:r>
            <a:r>
              <a:rPr sz="1000" spc="-9" dirty="0">
                <a:latin typeface="Arial"/>
                <a:cs typeface="Arial"/>
              </a:rPr>
              <a:t>u</a:t>
            </a:r>
            <a:r>
              <a:rPr sz="1000" spc="-4" dirty="0">
                <a:latin typeface="Arial"/>
                <a:cs typeface="Arial"/>
              </a:rPr>
              <a:t>n</a:t>
            </a:r>
            <a:r>
              <a:rPr sz="1000" spc="0" dirty="0">
                <a:latin typeface="Arial"/>
                <a:cs typeface="Arial"/>
              </a:rPr>
              <a:t>- </a:t>
            </a:r>
            <a:r>
              <a:rPr sz="1000" spc="4" dirty="0">
                <a:latin typeface="Arial"/>
                <a:cs typeface="Arial"/>
              </a:rPr>
              <a:t>t</a:t>
            </a:r>
            <a:r>
              <a:rPr sz="1000" spc="-9" dirty="0">
                <a:latin typeface="Arial"/>
                <a:cs typeface="Arial"/>
              </a:rPr>
              <a:t>an</a:t>
            </a:r>
            <a:r>
              <a:rPr sz="1000" spc="-25" dirty="0">
                <a:latin typeface="Arial"/>
                <a:cs typeface="Arial"/>
              </a:rPr>
              <a:t>s</a:t>
            </a:r>
            <a:r>
              <a:rPr sz="1000" spc="0" dirty="0">
                <a:latin typeface="Arial"/>
                <a:cs typeface="Arial"/>
              </a:rPr>
              <a:t>i</a:t>
            </a:r>
            <a:r>
              <a:rPr sz="1000" spc="27" dirty="0">
                <a:latin typeface="Arial"/>
                <a:cs typeface="Arial"/>
              </a:rPr>
              <a:t> </a:t>
            </a:r>
            <a:r>
              <a:rPr sz="1000" spc="-9" dirty="0">
                <a:latin typeface="Arial"/>
                <a:cs typeface="Arial"/>
              </a:rPr>
              <a:t>da</a:t>
            </a:r>
            <a:r>
              <a:rPr sz="1000" spc="0" dirty="0">
                <a:latin typeface="Arial"/>
                <a:cs typeface="Arial"/>
              </a:rPr>
              <a:t>n k</a:t>
            </a:r>
            <a:r>
              <a:rPr sz="1000" spc="-9" dirty="0">
                <a:latin typeface="Arial"/>
                <a:cs typeface="Arial"/>
              </a:rPr>
              <a:t>eua</a:t>
            </a:r>
            <a:r>
              <a:rPr sz="1000" spc="14" dirty="0">
                <a:latin typeface="Arial"/>
                <a:cs typeface="Arial"/>
              </a:rPr>
              <a:t>n</a:t>
            </a:r>
            <a:r>
              <a:rPr sz="1000" spc="-9" dirty="0">
                <a:latin typeface="Arial"/>
                <a:cs typeface="Arial"/>
              </a:rPr>
              <a:t>gan</a:t>
            </a:r>
            <a:r>
              <a:rPr sz="1000" spc="0" dirty="0">
                <a:latin typeface="Arial"/>
                <a:cs typeface="Arial"/>
              </a:rPr>
              <a:t>,</a:t>
            </a:r>
            <a:r>
              <a:rPr sz="1000" spc="17" dirty="0">
                <a:latin typeface="Arial"/>
                <a:cs typeface="Arial"/>
              </a:rPr>
              <a:t> </a:t>
            </a:r>
            <a:r>
              <a:rPr sz="1000" spc="25" dirty="0">
                <a:latin typeface="Arial"/>
                <a:cs typeface="Arial"/>
              </a:rPr>
              <a:t>m</a:t>
            </a:r>
            <a:r>
              <a:rPr sz="1000" spc="-9" dirty="0">
                <a:latin typeface="Arial"/>
                <a:cs typeface="Arial"/>
              </a:rPr>
              <a:t>ana</a:t>
            </a:r>
            <a:r>
              <a:rPr sz="1000" spc="14" dirty="0">
                <a:latin typeface="Arial"/>
                <a:cs typeface="Arial"/>
              </a:rPr>
              <a:t>j</a:t>
            </a:r>
            <a:r>
              <a:rPr sz="1000" spc="-29" dirty="0">
                <a:latin typeface="Arial"/>
                <a:cs typeface="Arial"/>
              </a:rPr>
              <a:t>e</a:t>
            </a:r>
            <a:r>
              <a:rPr sz="1000" spc="25" dirty="0">
                <a:latin typeface="Arial"/>
                <a:cs typeface="Arial"/>
              </a:rPr>
              <a:t>m</a:t>
            </a:r>
            <a:r>
              <a:rPr sz="1000" spc="-9" dirty="0">
                <a:latin typeface="Arial"/>
                <a:cs typeface="Arial"/>
              </a:rPr>
              <a:t>e</a:t>
            </a:r>
            <a:r>
              <a:rPr sz="1000" spc="0" dirty="0">
                <a:latin typeface="Arial"/>
                <a:cs typeface="Arial"/>
              </a:rPr>
              <a:t>n </a:t>
            </a:r>
            <a:r>
              <a:rPr sz="1000" spc="-25" dirty="0">
                <a:latin typeface="Arial"/>
                <a:cs typeface="Arial"/>
              </a:rPr>
              <a:t>s</a:t>
            </a:r>
            <a:r>
              <a:rPr sz="1000" spc="-9" dirty="0">
                <a:latin typeface="Arial"/>
                <a:cs typeface="Arial"/>
              </a:rPr>
              <a:t>u</a:t>
            </a:r>
            <a:r>
              <a:rPr sz="1000" spc="25" dirty="0">
                <a:latin typeface="Arial"/>
                <a:cs typeface="Arial"/>
              </a:rPr>
              <a:t>m</a:t>
            </a:r>
            <a:r>
              <a:rPr sz="1000" spc="-9" dirty="0">
                <a:latin typeface="Arial"/>
                <a:cs typeface="Arial"/>
              </a:rPr>
              <a:t>be</a:t>
            </a:r>
            <a:r>
              <a:rPr sz="1000" spc="0" dirty="0">
                <a:latin typeface="Arial"/>
                <a:cs typeface="Arial"/>
              </a:rPr>
              <a:t>r</a:t>
            </a:r>
            <a:r>
              <a:rPr sz="1000" spc="-9" dirty="0">
                <a:latin typeface="Arial"/>
                <a:cs typeface="Arial"/>
              </a:rPr>
              <a:t>da</a:t>
            </a:r>
            <a:r>
              <a:rPr sz="1000" spc="0" dirty="0">
                <a:latin typeface="Arial"/>
                <a:cs typeface="Arial"/>
              </a:rPr>
              <a:t>ya </a:t>
            </a:r>
            <a:r>
              <a:rPr sz="1000" spc="25" dirty="0">
                <a:latin typeface="Arial"/>
                <a:cs typeface="Arial"/>
              </a:rPr>
              <a:t>m</a:t>
            </a:r>
            <a:r>
              <a:rPr sz="1000" spc="-9" dirty="0">
                <a:latin typeface="Arial"/>
                <a:cs typeface="Arial"/>
              </a:rPr>
              <a:t>anu</a:t>
            </a:r>
            <a:r>
              <a:rPr sz="1000" spc="-25" dirty="0">
                <a:latin typeface="Arial"/>
                <a:cs typeface="Arial"/>
              </a:rPr>
              <a:t>s</a:t>
            </a:r>
            <a:r>
              <a:rPr sz="1000" spc="-9" dirty="0">
                <a:latin typeface="Arial"/>
                <a:cs typeface="Arial"/>
              </a:rPr>
              <a:t>ia</a:t>
            </a:r>
            <a:r>
              <a:rPr sz="1000" spc="4" dirty="0">
                <a:latin typeface="Arial"/>
                <a:cs typeface="Arial"/>
              </a:rPr>
              <a:t>,</a:t>
            </a:r>
            <a:r>
              <a:rPr sz="1000" spc="-4" dirty="0">
                <a:latin typeface="Arial"/>
                <a:cs typeface="Arial"/>
              </a:rPr>
              <a:t>s</a:t>
            </a:r>
            <a:r>
              <a:rPr sz="1000" spc="-9" dirty="0">
                <a:latin typeface="Arial"/>
                <a:cs typeface="Arial"/>
              </a:rPr>
              <a:t>e</a:t>
            </a:r>
            <a:r>
              <a:rPr sz="1000" spc="0" dirty="0">
                <a:latin typeface="Arial"/>
                <a:cs typeface="Arial"/>
              </a:rPr>
              <a:t>r</a:t>
            </a:r>
            <a:r>
              <a:rPr sz="1000" spc="4" dirty="0">
                <a:latin typeface="Arial"/>
                <a:cs typeface="Arial"/>
              </a:rPr>
              <a:t>t</a:t>
            </a:r>
            <a:r>
              <a:rPr sz="1000" spc="0" dirty="0">
                <a:latin typeface="Arial"/>
                <a:cs typeface="Arial"/>
              </a:rPr>
              <a:t>a</a:t>
            </a:r>
            <a:r>
              <a:rPr sz="1000" spc="2" dirty="0">
                <a:latin typeface="Arial"/>
                <a:cs typeface="Arial"/>
              </a:rPr>
              <a:t> </a:t>
            </a:r>
            <a:r>
              <a:rPr sz="1000" spc="-9" dirty="0">
                <a:latin typeface="Arial"/>
                <a:cs typeface="Arial"/>
              </a:rPr>
              <a:t>p</a:t>
            </a:r>
            <a:r>
              <a:rPr sz="1000" spc="0" dirty="0">
                <a:latin typeface="Arial"/>
                <a:cs typeface="Arial"/>
              </a:rPr>
              <a:t>r</a:t>
            </a:r>
            <a:r>
              <a:rPr sz="1000" spc="-4" dirty="0">
                <a:latin typeface="Arial"/>
                <a:cs typeface="Arial"/>
              </a:rPr>
              <a:t>o</a:t>
            </a:r>
            <a:r>
              <a:rPr sz="1000" spc="0" dirty="0">
                <a:latin typeface="Arial"/>
                <a:cs typeface="Arial"/>
              </a:rPr>
              <a:t>- </a:t>
            </a:r>
            <a:r>
              <a:rPr sz="1000" spc="-9" dirty="0">
                <a:latin typeface="Arial"/>
                <a:cs typeface="Arial"/>
              </a:rPr>
              <a:t>du</a:t>
            </a:r>
            <a:r>
              <a:rPr sz="1000" spc="0" dirty="0">
                <a:latin typeface="Arial"/>
                <a:cs typeface="Arial"/>
              </a:rPr>
              <a:t>k</a:t>
            </a:r>
            <a:r>
              <a:rPr sz="1000" spc="-25" dirty="0">
                <a:latin typeface="Arial"/>
                <a:cs typeface="Arial"/>
              </a:rPr>
              <a:t>s</a:t>
            </a:r>
            <a:r>
              <a:rPr sz="1000" spc="0" dirty="0">
                <a:latin typeface="Arial"/>
                <a:cs typeface="Arial"/>
              </a:rPr>
              <a:t>i</a:t>
            </a:r>
            <a:r>
              <a:rPr sz="1000" spc="24" dirty="0">
                <a:latin typeface="Arial"/>
                <a:cs typeface="Arial"/>
              </a:rPr>
              <a:t> </a:t>
            </a:r>
            <a:r>
              <a:rPr sz="1000" spc="-9" dirty="0">
                <a:latin typeface="Arial"/>
                <a:cs typeface="Arial"/>
              </a:rPr>
              <a:t>da</a:t>
            </a:r>
            <a:r>
              <a:rPr sz="1000" spc="0" dirty="0">
                <a:latin typeface="Arial"/>
                <a:cs typeface="Arial"/>
              </a:rPr>
              <a:t>n </a:t>
            </a:r>
            <a:r>
              <a:rPr sz="1000" spc="14" dirty="0">
                <a:latin typeface="Arial"/>
                <a:cs typeface="Arial"/>
              </a:rPr>
              <a:t>l</a:t>
            </a:r>
            <a:r>
              <a:rPr sz="1000" spc="-9" dirty="0">
                <a:latin typeface="Arial"/>
                <a:cs typeface="Arial"/>
              </a:rPr>
              <a:t>og</a:t>
            </a:r>
            <a:r>
              <a:rPr sz="1000" spc="14" dirty="0">
                <a:latin typeface="Arial"/>
                <a:cs typeface="Arial"/>
              </a:rPr>
              <a:t>i</a:t>
            </a:r>
            <a:r>
              <a:rPr sz="1000" spc="-25" dirty="0">
                <a:latin typeface="Arial"/>
                <a:cs typeface="Arial"/>
              </a:rPr>
              <a:t>s</a:t>
            </a:r>
            <a:r>
              <a:rPr sz="1000" spc="-12" dirty="0">
                <a:latin typeface="Arial"/>
                <a:cs typeface="Arial"/>
              </a:rPr>
              <a:t>t</a:t>
            </a:r>
            <a:r>
              <a:rPr sz="1000" spc="14" dirty="0">
                <a:latin typeface="Arial"/>
                <a:cs typeface="Arial"/>
              </a:rPr>
              <a:t>i</a:t>
            </a:r>
            <a:r>
              <a:rPr sz="1000" spc="0" dirty="0">
                <a:latin typeface="Arial"/>
                <a:cs typeface="Arial"/>
              </a:rPr>
              <a:t>k.</a:t>
            </a:r>
            <a:endParaRPr sz="1000" dirty="0">
              <a:latin typeface="Arial"/>
              <a:cs typeface="Arial"/>
            </a:endParaRPr>
          </a:p>
          <a:p>
            <a:pPr marL="12700" marR="7052" indent="250317" algn="just">
              <a:lnSpc>
                <a:spcPct val="95729"/>
              </a:lnSpc>
            </a:pPr>
            <a:r>
              <a:rPr sz="1000" spc="-9" dirty="0">
                <a:latin typeface="Arial"/>
                <a:cs typeface="Arial"/>
              </a:rPr>
              <a:t>Ha</a:t>
            </a:r>
            <a:r>
              <a:rPr sz="1000" spc="0" dirty="0">
                <a:latin typeface="Arial"/>
                <a:cs typeface="Arial"/>
              </a:rPr>
              <a:t>l</a:t>
            </a:r>
            <a:r>
              <a:rPr sz="1000" spc="27"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 </a:t>
            </a:r>
            <a:r>
              <a:rPr sz="1000" spc="-25" dirty="0">
                <a:latin typeface="Arial"/>
                <a:cs typeface="Arial"/>
              </a:rPr>
              <a:t>s</a:t>
            </a:r>
            <a:r>
              <a:rPr sz="1000" spc="-9" dirty="0">
                <a:latin typeface="Arial"/>
                <a:cs typeface="Arial"/>
              </a:rPr>
              <a:t>a</a:t>
            </a:r>
            <a:r>
              <a:rPr sz="1000" spc="25" dirty="0">
                <a:latin typeface="Arial"/>
                <a:cs typeface="Arial"/>
              </a:rPr>
              <a:t>m</a:t>
            </a:r>
            <a:r>
              <a:rPr sz="1000" spc="0" dirty="0">
                <a:latin typeface="Arial"/>
                <a:cs typeface="Arial"/>
              </a:rPr>
              <a:t>a </a:t>
            </a:r>
            <a:r>
              <a:rPr sz="1000" spc="14" dirty="0">
                <a:latin typeface="Arial"/>
                <a:cs typeface="Arial"/>
              </a:rPr>
              <a:t>j</a:t>
            </a:r>
            <a:r>
              <a:rPr sz="1000" spc="-9" dirty="0">
                <a:latin typeface="Arial"/>
                <a:cs typeface="Arial"/>
              </a:rPr>
              <a:t>ug</a:t>
            </a:r>
            <a:r>
              <a:rPr sz="1000" spc="0" dirty="0">
                <a:latin typeface="Arial"/>
                <a:cs typeface="Arial"/>
              </a:rPr>
              <a:t>a </a:t>
            </a:r>
            <a:r>
              <a:rPr sz="1000" spc="-9" dirty="0">
                <a:latin typeface="Arial"/>
                <a:cs typeface="Arial"/>
              </a:rPr>
              <a:t>d</a:t>
            </a:r>
            <a:r>
              <a:rPr sz="1000" spc="14" dirty="0">
                <a:latin typeface="Arial"/>
                <a:cs typeface="Arial"/>
              </a:rPr>
              <a:t>i</a:t>
            </a:r>
            <a:r>
              <a:rPr sz="1000" spc="0" dirty="0">
                <a:latin typeface="Arial"/>
                <a:cs typeface="Arial"/>
              </a:rPr>
              <a:t>k</a:t>
            </a:r>
            <a:r>
              <a:rPr sz="1000" spc="-29" dirty="0">
                <a:latin typeface="Arial"/>
                <a:cs typeface="Arial"/>
              </a:rPr>
              <a:t>e</a:t>
            </a:r>
            <a:r>
              <a:rPr sz="1000" spc="25" dirty="0">
                <a:latin typeface="Arial"/>
                <a:cs typeface="Arial"/>
              </a:rPr>
              <a:t>m</a:t>
            </a:r>
            <a:r>
              <a:rPr sz="1000" spc="-9" dirty="0">
                <a:latin typeface="Arial"/>
                <a:cs typeface="Arial"/>
              </a:rPr>
              <a:t>u</a:t>
            </a:r>
            <a:r>
              <a:rPr sz="1000" spc="0" dirty="0">
                <a:latin typeface="Arial"/>
                <a:cs typeface="Arial"/>
              </a:rPr>
              <a:t>k</a:t>
            </a:r>
            <a:r>
              <a:rPr sz="1000" spc="-9" dirty="0">
                <a:latin typeface="Arial"/>
                <a:cs typeface="Arial"/>
              </a:rPr>
              <a:t>a</a:t>
            </a:r>
            <a:r>
              <a:rPr sz="1000" spc="0" dirty="0">
                <a:latin typeface="Arial"/>
                <a:cs typeface="Arial"/>
              </a:rPr>
              <a:t>k</a:t>
            </a:r>
            <a:r>
              <a:rPr sz="1000" spc="-9" dirty="0">
                <a:latin typeface="Arial"/>
                <a:cs typeface="Arial"/>
              </a:rPr>
              <a:t>a</a:t>
            </a:r>
            <a:r>
              <a:rPr sz="1000" spc="0" dirty="0">
                <a:latin typeface="Arial"/>
                <a:cs typeface="Arial"/>
              </a:rPr>
              <a:t>n </a:t>
            </a:r>
            <a:r>
              <a:rPr sz="1000" spc="-9" dirty="0">
                <a:latin typeface="Arial"/>
                <a:cs typeface="Arial"/>
              </a:rPr>
              <a:t>o</a:t>
            </a:r>
            <a:r>
              <a:rPr sz="1000" spc="14" dirty="0">
                <a:latin typeface="Arial"/>
                <a:cs typeface="Arial"/>
              </a:rPr>
              <a:t>l</a:t>
            </a:r>
            <a:r>
              <a:rPr sz="1000" spc="-9" dirty="0">
                <a:latin typeface="Arial"/>
                <a:cs typeface="Arial"/>
              </a:rPr>
              <a:t>e</a:t>
            </a:r>
            <a:r>
              <a:rPr sz="1000" spc="0" dirty="0">
                <a:latin typeface="Arial"/>
                <a:cs typeface="Arial"/>
              </a:rPr>
              <a:t>h </a:t>
            </a:r>
            <a:r>
              <a:rPr sz="1000" spc="147" dirty="0">
                <a:latin typeface="Arial"/>
                <a:cs typeface="Arial"/>
              </a:rPr>
              <a:t> </a:t>
            </a:r>
            <a:r>
              <a:rPr sz="1000" spc="4" dirty="0">
                <a:latin typeface="Arial"/>
                <a:cs typeface="Arial"/>
              </a:rPr>
              <a:t>G</a:t>
            </a:r>
            <a:r>
              <a:rPr sz="1000" spc="-9" dirty="0">
                <a:latin typeface="Arial"/>
                <a:cs typeface="Arial"/>
              </a:rPr>
              <a:t>e</a:t>
            </a:r>
            <a:r>
              <a:rPr sz="1000" spc="14" dirty="0">
                <a:latin typeface="Arial"/>
                <a:cs typeface="Arial"/>
              </a:rPr>
              <a:t>li</a:t>
            </a:r>
            <a:r>
              <a:rPr sz="1000" spc="-9" dirty="0">
                <a:latin typeface="Arial"/>
                <a:cs typeface="Arial"/>
              </a:rPr>
              <a:t>na</a:t>
            </a:r>
            <a:r>
              <a:rPr sz="1000" spc="0" dirty="0">
                <a:latin typeface="Arial"/>
                <a:cs typeface="Arial"/>
              </a:rPr>
              <a:t>s</a:t>
            </a:r>
            <a:r>
              <a:rPr sz="1000" spc="10" dirty="0">
                <a:latin typeface="Arial"/>
                <a:cs typeface="Arial"/>
              </a:rPr>
              <a:t> </a:t>
            </a:r>
            <a:r>
              <a:rPr sz="1000" spc="-9" dirty="0">
                <a:latin typeface="Arial"/>
                <a:cs typeface="Arial"/>
              </a:rPr>
              <a:t>da</a:t>
            </a:r>
            <a:r>
              <a:rPr sz="1000" spc="0" dirty="0">
                <a:latin typeface="Arial"/>
                <a:cs typeface="Arial"/>
              </a:rPr>
              <a:t>n</a:t>
            </a:r>
            <a:r>
              <a:rPr sz="1000" spc="27" dirty="0">
                <a:latin typeface="Arial"/>
                <a:cs typeface="Arial"/>
              </a:rPr>
              <a:t> </a:t>
            </a:r>
            <a:r>
              <a:rPr sz="1000" spc="-25" dirty="0">
                <a:latin typeface="Arial"/>
                <a:cs typeface="Arial"/>
              </a:rPr>
              <a:t>s</a:t>
            </a:r>
            <a:r>
              <a:rPr sz="1000" spc="-9" dirty="0">
                <a:latin typeface="Arial"/>
                <a:cs typeface="Arial"/>
              </a:rPr>
              <a:t>u</a:t>
            </a:r>
            <a:r>
              <a:rPr sz="1000" spc="6" dirty="0">
                <a:latin typeface="Arial"/>
                <a:cs typeface="Arial"/>
              </a:rPr>
              <a:t>tt</a:t>
            </a:r>
            <a:r>
              <a:rPr sz="1000" spc="-9" dirty="0">
                <a:latin typeface="Arial"/>
                <a:cs typeface="Arial"/>
              </a:rPr>
              <a:t>o</a:t>
            </a:r>
            <a:r>
              <a:rPr sz="1000" spc="0" dirty="0">
                <a:latin typeface="Arial"/>
                <a:cs typeface="Arial"/>
              </a:rPr>
              <a:t>n (</a:t>
            </a:r>
            <a:r>
              <a:rPr sz="1000" spc="-9" dirty="0">
                <a:latin typeface="Arial"/>
                <a:cs typeface="Arial"/>
              </a:rPr>
              <a:t>2002</a:t>
            </a:r>
            <a:r>
              <a:rPr sz="1000" spc="0" dirty="0">
                <a:latin typeface="Arial"/>
                <a:cs typeface="Arial"/>
              </a:rPr>
              <a:t>)</a:t>
            </a:r>
            <a:r>
              <a:rPr sz="1000" spc="-34" dirty="0">
                <a:latin typeface="Arial"/>
                <a:cs typeface="Arial"/>
              </a:rPr>
              <a:t> </a:t>
            </a:r>
            <a:r>
              <a:rPr sz="1000" spc="25" dirty="0">
                <a:latin typeface="Arial"/>
                <a:cs typeface="Arial"/>
              </a:rPr>
              <a:t>m</a:t>
            </a:r>
            <a:r>
              <a:rPr sz="1000" spc="-9" dirty="0">
                <a:latin typeface="Arial"/>
                <a:cs typeface="Arial"/>
              </a:rPr>
              <a:t>e</a:t>
            </a:r>
            <a:r>
              <a:rPr sz="1000" spc="0" dirty="0">
                <a:latin typeface="Arial"/>
                <a:cs typeface="Arial"/>
              </a:rPr>
              <a:t>r</a:t>
            </a:r>
            <a:r>
              <a:rPr sz="1000" spc="-9" dirty="0">
                <a:latin typeface="Arial"/>
                <a:cs typeface="Arial"/>
              </a:rPr>
              <a:t>e</a:t>
            </a:r>
            <a:r>
              <a:rPr sz="1000" spc="0" dirty="0">
                <a:latin typeface="Arial"/>
                <a:cs typeface="Arial"/>
              </a:rPr>
              <a:t>ka</a:t>
            </a:r>
            <a:r>
              <a:rPr sz="1000" spc="-89" dirty="0">
                <a:latin typeface="Arial"/>
                <a:cs typeface="Arial"/>
              </a:rPr>
              <a:t> </a:t>
            </a:r>
            <a:r>
              <a:rPr sz="1000" spc="25" dirty="0">
                <a:latin typeface="Arial"/>
                <a:cs typeface="Arial"/>
              </a:rPr>
              <a:t>m</a:t>
            </a:r>
            <a:r>
              <a:rPr sz="1000" spc="-9" dirty="0">
                <a:latin typeface="Arial"/>
                <a:cs typeface="Arial"/>
              </a:rPr>
              <a:t>end</a:t>
            </a:r>
            <a:r>
              <a:rPr sz="1000" spc="-29" dirty="0">
                <a:latin typeface="Arial"/>
                <a:cs typeface="Arial"/>
              </a:rPr>
              <a:t>e</a:t>
            </a:r>
            <a:r>
              <a:rPr sz="1000" spc="29" dirty="0">
                <a:latin typeface="Arial"/>
                <a:cs typeface="Arial"/>
              </a:rPr>
              <a:t>f</a:t>
            </a:r>
            <a:r>
              <a:rPr sz="1000" spc="14" dirty="0">
                <a:latin typeface="Arial"/>
                <a:cs typeface="Arial"/>
              </a:rPr>
              <a:t>i</a:t>
            </a:r>
            <a:r>
              <a:rPr sz="1000" spc="-29" dirty="0">
                <a:latin typeface="Arial"/>
                <a:cs typeface="Arial"/>
              </a:rPr>
              <a:t>n</a:t>
            </a:r>
            <a:r>
              <a:rPr sz="1000" spc="14" dirty="0">
                <a:latin typeface="Arial"/>
                <a:cs typeface="Arial"/>
              </a:rPr>
              <a:t>i</a:t>
            </a:r>
            <a:r>
              <a:rPr sz="1000" spc="-25" dirty="0">
                <a:latin typeface="Arial"/>
                <a:cs typeface="Arial"/>
              </a:rPr>
              <a:t>s</a:t>
            </a:r>
            <a:r>
              <a:rPr sz="1000" spc="14" dirty="0">
                <a:latin typeface="Arial"/>
                <a:cs typeface="Arial"/>
              </a:rPr>
              <a:t>i</a:t>
            </a:r>
            <a:r>
              <a:rPr sz="1000" spc="0" dirty="0">
                <a:latin typeface="Arial"/>
                <a:cs typeface="Arial"/>
              </a:rPr>
              <a:t>k</a:t>
            </a:r>
            <a:r>
              <a:rPr sz="1000" spc="-9" dirty="0">
                <a:latin typeface="Arial"/>
                <a:cs typeface="Arial"/>
              </a:rPr>
              <a:t>a</a:t>
            </a:r>
            <a:r>
              <a:rPr sz="1000" spc="0" dirty="0">
                <a:latin typeface="Arial"/>
                <a:cs typeface="Arial"/>
              </a:rPr>
              <a:t>n</a:t>
            </a:r>
            <a:r>
              <a:rPr sz="1000" spc="-37" dirty="0">
                <a:latin typeface="Arial"/>
                <a:cs typeface="Arial"/>
              </a:rPr>
              <a:t> </a:t>
            </a:r>
            <a:r>
              <a:rPr sz="1000" spc="-25" dirty="0">
                <a:latin typeface="Arial"/>
                <a:cs typeface="Arial"/>
              </a:rPr>
              <a:t>s</a:t>
            </a:r>
            <a:r>
              <a:rPr sz="1000" spc="14" dirty="0">
                <a:latin typeface="Arial"/>
                <a:cs typeface="Arial"/>
              </a:rPr>
              <a:t>i</a:t>
            </a:r>
            <a:r>
              <a:rPr sz="1000" spc="-25" dirty="0">
                <a:latin typeface="Arial"/>
                <a:cs typeface="Arial"/>
              </a:rPr>
              <a:t>s</a:t>
            </a:r>
            <a:r>
              <a:rPr sz="1000" spc="4" dirty="0">
                <a:latin typeface="Arial"/>
                <a:cs typeface="Arial"/>
              </a:rPr>
              <a:t>t</a:t>
            </a:r>
            <a:r>
              <a:rPr sz="1000" spc="-29" dirty="0">
                <a:latin typeface="Arial"/>
                <a:cs typeface="Arial"/>
              </a:rPr>
              <a:t>e</a:t>
            </a:r>
            <a:r>
              <a:rPr sz="1000" spc="0" dirty="0">
                <a:latin typeface="Arial"/>
                <a:cs typeface="Arial"/>
              </a:rPr>
              <a:t>m</a:t>
            </a:r>
            <a:r>
              <a:rPr sz="1000" spc="-7" dirty="0">
                <a:latin typeface="Arial"/>
                <a:cs typeface="Arial"/>
              </a:rPr>
              <a:t> </a:t>
            </a:r>
            <a:r>
              <a:rPr sz="1000" spc="0" dirty="0">
                <a:latin typeface="Arial"/>
                <a:cs typeface="Arial"/>
              </a:rPr>
              <a:t>E</a:t>
            </a:r>
            <a:r>
              <a:rPr sz="1000" spc="-29" dirty="0">
                <a:latin typeface="Arial"/>
                <a:cs typeface="Arial"/>
              </a:rPr>
              <a:t>R</a:t>
            </a:r>
            <a:r>
              <a:rPr sz="1000" spc="0" dirty="0">
                <a:latin typeface="Arial"/>
                <a:cs typeface="Arial"/>
              </a:rPr>
              <a:t>P</a:t>
            </a:r>
            <a:r>
              <a:rPr sz="1000" spc="-34" dirty="0">
                <a:latin typeface="Arial"/>
                <a:cs typeface="Arial"/>
              </a:rPr>
              <a:t> </a:t>
            </a:r>
            <a:r>
              <a:rPr sz="1000" spc="-25" dirty="0">
                <a:latin typeface="Arial"/>
                <a:cs typeface="Arial"/>
              </a:rPr>
              <a:t>s</a:t>
            </a:r>
            <a:r>
              <a:rPr sz="1000" spc="-9" dirty="0">
                <a:latin typeface="Arial"/>
                <a:cs typeface="Arial"/>
              </a:rPr>
              <a:t>ebaga</a:t>
            </a:r>
            <a:r>
              <a:rPr sz="1000" spc="0" dirty="0">
                <a:latin typeface="Arial"/>
                <a:cs typeface="Arial"/>
              </a:rPr>
              <a:t>i</a:t>
            </a:r>
            <a:r>
              <a:rPr sz="1000" spc="25" dirty="0">
                <a:latin typeface="Arial"/>
                <a:cs typeface="Arial"/>
              </a:rPr>
              <a:t> </a:t>
            </a:r>
            <a:r>
              <a:rPr sz="1000" spc="-9" dirty="0">
                <a:latin typeface="Arial"/>
                <a:cs typeface="Arial"/>
              </a:rPr>
              <a:t>pa</a:t>
            </a:r>
            <a:r>
              <a:rPr sz="1000" spc="0" dirty="0">
                <a:latin typeface="Arial"/>
                <a:cs typeface="Arial"/>
              </a:rPr>
              <a:t>k</a:t>
            </a:r>
            <a:r>
              <a:rPr sz="1000" spc="-9" dirty="0">
                <a:latin typeface="Arial"/>
                <a:cs typeface="Arial"/>
              </a:rPr>
              <a:t>e</a:t>
            </a:r>
            <a:r>
              <a:rPr sz="1000" spc="0" dirty="0">
                <a:latin typeface="Arial"/>
                <a:cs typeface="Arial"/>
              </a:rPr>
              <a:t>t</a:t>
            </a:r>
            <a:r>
              <a:rPr sz="1000" spc="22" dirty="0">
                <a:latin typeface="Arial"/>
                <a:cs typeface="Arial"/>
              </a:rPr>
              <a:t> </a:t>
            </a:r>
            <a:r>
              <a:rPr sz="1000" i="1" spc="0" dirty="0">
                <a:latin typeface="Arial"/>
                <a:cs typeface="Arial"/>
              </a:rPr>
              <a:t>s</a:t>
            </a:r>
            <a:r>
              <a:rPr sz="1000" i="1" spc="-9" dirty="0">
                <a:latin typeface="Arial"/>
                <a:cs typeface="Arial"/>
              </a:rPr>
              <a:t>o</a:t>
            </a:r>
            <a:r>
              <a:rPr sz="1000" i="1" spc="6" dirty="0">
                <a:latin typeface="Arial"/>
                <a:cs typeface="Arial"/>
              </a:rPr>
              <a:t>f</a:t>
            </a:r>
            <a:r>
              <a:rPr sz="1000" i="1" spc="-12" dirty="0">
                <a:latin typeface="Arial"/>
                <a:cs typeface="Arial"/>
              </a:rPr>
              <a:t>t</a:t>
            </a:r>
            <a:r>
              <a:rPr sz="1000" i="1" spc="14" dirty="0">
                <a:latin typeface="Arial"/>
                <a:cs typeface="Arial"/>
              </a:rPr>
              <a:t>w</a:t>
            </a:r>
            <a:r>
              <a:rPr sz="1000" i="1" spc="-9" dirty="0">
                <a:latin typeface="Arial"/>
                <a:cs typeface="Arial"/>
              </a:rPr>
              <a:t>a</a:t>
            </a:r>
            <a:r>
              <a:rPr sz="1000" i="1" spc="0" dirty="0">
                <a:latin typeface="Arial"/>
                <a:cs typeface="Arial"/>
              </a:rPr>
              <a:t>re </a:t>
            </a:r>
            <a:r>
              <a:rPr sz="1000" spc="4" dirty="0">
                <a:latin typeface="Arial"/>
                <a:cs typeface="Arial"/>
              </a:rPr>
              <a:t>t</a:t>
            </a:r>
            <a:r>
              <a:rPr sz="1000" spc="-9" dirty="0">
                <a:latin typeface="Arial"/>
                <a:cs typeface="Arial"/>
              </a:rPr>
              <a:t>e</a:t>
            </a:r>
            <a:r>
              <a:rPr sz="1000" spc="0" dirty="0">
                <a:latin typeface="Arial"/>
                <a:cs typeface="Arial"/>
              </a:rPr>
              <a:t>r</a:t>
            </a:r>
            <a:r>
              <a:rPr sz="1000" spc="14" dirty="0">
                <a:latin typeface="Arial"/>
                <a:cs typeface="Arial"/>
              </a:rPr>
              <a:t>i</a:t>
            </a:r>
            <a:r>
              <a:rPr sz="1000" spc="-9" dirty="0">
                <a:latin typeface="Arial"/>
                <a:cs typeface="Arial"/>
              </a:rPr>
              <a:t>n</a:t>
            </a:r>
            <a:r>
              <a:rPr sz="1000" spc="4" dirty="0">
                <a:latin typeface="Arial"/>
                <a:cs typeface="Arial"/>
              </a:rPr>
              <a:t>t</a:t>
            </a:r>
            <a:r>
              <a:rPr sz="1000" spc="-9" dirty="0">
                <a:latin typeface="Arial"/>
                <a:cs typeface="Arial"/>
              </a:rPr>
              <a:t>eg</a:t>
            </a:r>
            <a:r>
              <a:rPr sz="1000" spc="0" dirty="0">
                <a:latin typeface="Arial"/>
                <a:cs typeface="Arial"/>
              </a:rPr>
              <a:t>r</a:t>
            </a:r>
            <a:r>
              <a:rPr sz="1000" spc="-9" dirty="0">
                <a:latin typeface="Arial"/>
                <a:cs typeface="Arial"/>
              </a:rPr>
              <a:t>a</a:t>
            </a:r>
            <a:r>
              <a:rPr sz="1000" spc="-25" dirty="0">
                <a:latin typeface="Arial"/>
                <a:cs typeface="Arial"/>
              </a:rPr>
              <a:t>s</a:t>
            </a:r>
            <a:r>
              <a:rPr sz="1000" spc="0" dirty="0">
                <a:latin typeface="Arial"/>
                <a:cs typeface="Arial"/>
              </a:rPr>
              <a:t>i</a:t>
            </a:r>
            <a:r>
              <a:rPr sz="1000" spc="-34"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 </a:t>
            </a:r>
            <a:r>
              <a:rPr sz="1000" spc="-9" dirty="0">
                <a:latin typeface="Arial"/>
                <a:cs typeface="Arial"/>
              </a:rPr>
              <a:t>d</a:t>
            </a:r>
            <a:r>
              <a:rPr sz="1000" spc="14" dirty="0">
                <a:latin typeface="Arial"/>
                <a:cs typeface="Arial"/>
              </a:rPr>
              <a:t>i</a:t>
            </a:r>
            <a:r>
              <a:rPr sz="1000" spc="0" dirty="0">
                <a:latin typeface="Arial"/>
                <a:cs typeface="Arial"/>
              </a:rPr>
              <a:t>r</a:t>
            </a:r>
            <a:r>
              <a:rPr sz="1000" spc="-9" dirty="0">
                <a:latin typeface="Arial"/>
                <a:cs typeface="Arial"/>
              </a:rPr>
              <a:t>an</a:t>
            </a:r>
            <a:r>
              <a:rPr sz="1000" spc="0" dirty="0">
                <a:latin typeface="Arial"/>
                <a:cs typeface="Arial"/>
              </a:rPr>
              <a:t>c</a:t>
            </a:r>
            <a:r>
              <a:rPr sz="1000" spc="-9" dirty="0">
                <a:latin typeface="Arial"/>
                <a:cs typeface="Arial"/>
              </a:rPr>
              <a:t>an</a:t>
            </a:r>
            <a:r>
              <a:rPr sz="1000" spc="0" dirty="0">
                <a:latin typeface="Arial"/>
                <a:cs typeface="Arial"/>
              </a:rPr>
              <a:t>g </a:t>
            </a:r>
            <a:r>
              <a:rPr sz="1000" spc="-9" dirty="0">
                <a:latin typeface="Arial"/>
                <a:cs typeface="Arial"/>
              </a:rPr>
              <a:t>un</a:t>
            </a:r>
            <a:r>
              <a:rPr sz="1000" spc="4" dirty="0">
                <a:latin typeface="Arial"/>
                <a:cs typeface="Arial"/>
              </a:rPr>
              <a:t>t</a:t>
            </a:r>
            <a:r>
              <a:rPr sz="1000" spc="-9" dirty="0">
                <a:latin typeface="Arial"/>
                <a:cs typeface="Arial"/>
              </a:rPr>
              <a:t>u</a:t>
            </a:r>
            <a:r>
              <a:rPr sz="1000" spc="0" dirty="0">
                <a:latin typeface="Arial"/>
                <a:cs typeface="Arial"/>
              </a:rPr>
              <a:t>k</a:t>
            </a:r>
            <a:r>
              <a:rPr sz="1000" spc="-7" dirty="0">
                <a:latin typeface="Arial"/>
                <a:cs typeface="Arial"/>
              </a:rPr>
              <a:t> </a:t>
            </a:r>
            <a:r>
              <a:rPr sz="1000" spc="25" dirty="0">
                <a:latin typeface="Arial"/>
                <a:cs typeface="Arial"/>
              </a:rPr>
              <a:t>m</a:t>
            </a:r>
            <a:r>
              <a:rPr sz="1000" spc="-9" dirty="0">
                <a:latin typeface="Arial"/>
                <a:cs typeface="Arial"/>
              </a:rPr>
              <a:t>endu</a:t>
            </a:r>
            <a:r>
              <a:rPr sz="1000" spc="0" dirty="0">
                <a:latin typeface="Arial"/>
                <a:cs typeface="Arial"/>
              </a:rPr>
              <a:t>k</a:t>
            </a:r>
            <a:r>
              <a:rPr sz="1000" spc="-9" dirty="0">
                <a:latin typeface="Arial"/>
                <a:cs typeface="Arial"/>
              </a:rPr>
              <a:t>un</a:t>
            </a:r>
            <a:r>
              <a:rPr sz="1000" spc="0" dirty="0">
                <a:latin typeface="Arial"/>
                <a:cs typeface="Arial"/>
              </a:rPr>
              <a:t>g</a:t>
            </a:r>
            <a:r>
              <a:rPr sz="1000" spc="4" dirty="0">
                <a:latin typeface="Arial"/>
                <a:cs typeface="Arial"/>
              </a:rPr>
              <a:t> </a:t>
            </a:r>
            <a:r>
              <a:rPr sz="1000" spc="14" dirty="0">
                <a:latin typeface="Arial"/>
                <a:cs typeface="Arial"/>
              </a:rPr>
              <a:t>i</a:t>
            </a:r>
            <a:r>
              <a:rPr sz="1000" spc="-9" dirty="0">
                <a:latin typeface="Arial"/>
                <a:cs typeface="Arial"/>
              </a:rPr>
              <a:t>n</a:t>
            </a:r>
            <a:r>
              <a:rPr sz="1000" spc="4" dirty="0">
                <a:latin typeface="Arial"/>
                <a:cs typeface="Arial"/>
              </a:rPr>
              <a:t>t</a:t>
            </a:r>
            <a:r>
              <a:rPr sz="1000" spc="-9" dirty="0">
                <a:latin typeface="Arial"/>
                <a:cs typeface="Arial"/>
              </a:rPr>
              <a:t>eg</a:t>
            </a:r>
            <a:r>
              <a:rPr sz="1000" spc="0" dirty="0">
                <a:latin typeface="Arial"/>
                <a:cs typeface="Arial"/>
              </a:rPr>
              <a:t>r</a:t>
            </a:r>
            <a:r>
              <a:rPr sz="1000" spc="-9" dirty="0">
                <a:latin typeface="Arial"/>
                <a:cs typeface="Arial"/>
              </a:rPr>
              <a:t>a</a:t>
            </a:r>
            <a:r>
              <a:rPr sz="1000" spc="-25" dirty="0">
                <a:latin typeface="Arial"/>
                <a:cs typeface="Arial"/>
              </a:rPr>
              <a:t>s</a:t>
            </a:r>
            <a:r>
              <a:rPr sz="1000" spc="0" dirty="0">
                <a:latin typeface="Arial"/>
                <a:cs typeface="Arial"/>
              </a:rPr>
              <a:t>i</a:t>
            </a:r>
            <a:r>
              <a:rPr sz="1000" spc="2"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 </a:t>
            </a:r>
            <a:r>
              <a:rPr sz="1000" spc="14" dirty="0">
                <a:latin typeface="Arial"/>
                <a:cs typeface="Arial"/>
              </a:rPr>
              <a:t>l</a:t>
            </a:r>
            <a:r>
              <a:rPr sz="1000" spc="-9" dirty="0">
                <a:latin typeface="Arial"/>
                <a:cs typeface="Arial"/>
              </a:rPr>
              <a:t>en</a:t>
            </a:r>
            <a:r>
              <a:rPr sz="1000" spc="0" dirty="0">
                <a:latin typeface="Arial"/>
                <a:cs typeface="Arial"/>
              </a:rPr>
              <a:t>g- k</a:t>
            </a:r>
            <a:r>
              <a:rPr sz="1000" spc="-9" dirty="0">
                <a:latin typeface="Arial"/>
                <a:cs typeface="Arial"/>
              </a:rPr>
              <a:t>a</a:t>
            </a:r>
            <a:r>
              <a:rPr sz="1000" spc="0" dirty="0">
                <a:latin typeface="Arial"/>
                <a:cs typeface="Arial"/>
              </a:rPr>
              <a:t>p</a:t>
            </a:r>
            <a:r>
              <a:rPr sz="1000" spc="19" dirty="0">
                <a:latin typeface="Arial"/>
                <a:cs typeface="Arial"/>
              </a:rPr>
              <a:t> </a:t>
            </a:r>
            <a:r>
              <a:rPr sz="1000" spc="-9" dirty="0">
                <a:latin typeface="Arial"/>
                <a:cs typeface="Arial"/>
              </a:rPr>
              <a:t>da</a:t>
            </a:r>
            <a:r>
              <a:rPr sz="1000" spc="14" dirty="0">
                <a:latin typeface="Arial"/>
                <a:cs typeface="Arial"/>
              </a:rPr>
              <a:t>l</a:t>
            </a:r>
            <a:r>
              <a:rPr sz="1000" spc="-29" dirty="0">
                <a:latin typeface="Arial"/>
                <a:cs typeface="Arial"/>
              </a:rPr>
              <a:t>a</a:t>
            </a:r>
            <a:r>
              <a:rPr sz="1000" spc="0" dirty="0">
                <a:latin typeface="Arial"/>
                <a:cs typeface="Arial"/>
              </a:rPr>
              <a:t>m</a:t>
            </a:r>
            <a:r>
              <a:rPr sz="1000" spc="51" dirty="0">
                <a:latin typeface="Arial"/>
                <a:cs typeface="Arial"/>
              </a:rPr>
              <a:t> </a:t>
            </a:r>
            <a:r>
              <a:rPr sz="1000" spc="-25" dirty="0">
                <a:latin typeface="Arial"/>
                <a:cs typeface="Arial"/>
              </a:rPr>
              <a:t>s</a:t>
            </a:r>
            <a:r>
              <a:rPr sz="1000" spc="14" dirty="0">
                <a:latin typeface="Arial"/>
                <a:cs typeface="Arial"/>
              </a:rPr>
              <a:t>i</a:t>
            </a:r>
            <a:r>
              <a:rPr sz="1000" spc="-25" dirty="0">
                <a:latin typeface="Arial"/>
                <a:cs typeface="Arial"/>
              </a:rPr>
              <a:t>s</a:t>
            </a:r>
            <a:r>
              <a:rPr sz="1000" spc="4" dirty="0">
                <a:latin typeface="Arial"/>
                <a:cs typeface="Arial"/>
              </a:rPr>
              <a:t>t</a:t>
            </a:r>
            <a:r>
              <a:rPr sz="1000" spc="-29" dirty="0">
                <a:latin typeface="Arial"/>
                <a:cs typeface="Arial"/>
              </a:rPr>
              <a:t>e</a:t>
            </a:r>
            <a:r>
              <a:rPr sz="1000" spc="0" dirty="0">
                <a:latin typeface="Arial"/>
                <a:cs typeface="Arial"/>
              </a:rPr>
              <a:t>m</a:t>
            </a:r>
            <a:r>
              <a:rPr sz="1000" spc="54" dirty="0">
                <a:latin typeface="Arial"/>
                <a:cs typeface="Arial"/>
              </a:rPr>
              <a:t> </a:t>
            </a:r>
            <a:r>
              <a:rPr sz="1000" spc="-9" dirty="0">
                <a:latin typeface="Arial"/>
                <a:cs typeface="Arial"/>
              </a:rPr>
              <a:t>pengo</a:t>
            </a:r>
            <a:r>
              <a:rPr sz="1000" spc="14" dirty="0">
                <a:latin typeface="Arial"/>
                <a:cs typeface="Arial"/>
              </a:rPr>
              <a:t>l</a:t>
            </a:r>
            <a:r>
              <a:rPr sz="1000" spc="-9" dirty="0">
                <a:latin typeface="Arial"/>
                <a:cs typeface="Arial"/>
              </a:rPr>
              <a:t>aha</a:t>
            </a:r>
            <a:r>
              <a:rPr sz="1000" spc="0" dirty="0">
                <a:latin typeface="Arial"/>
                <a:cs typeface="Arial"/>
              </a:rPr>
              <a:t>n</a:t>
            </a:r>
            <a:r>
              <a:rPr sz="1000" spc="34" dirty="0">
                <a:latin typeface="Arial"/>
                <a:cs typeface="Arial"/>
              </a:rPr>
              <a:t> </a:t>
            </a:r>
            <a:r>
              <a:rPr sz="1000" i="1" spc="-9" dirty="0">
                <a:latin typeface="Arial"/>
                <a:cs typeface="Arial"/>
              </a:rPr>
              <a:t>da</a:t>
            </a:r>
            <a:r>
              <a:rPr sz="1000" i="1" spc="4" dirty="0">
                <a:latin typeface="Arial"/>
                <a:cs typeface="Arial"/>
              </a:rPr>
              <a:t>t</a:t>
            </a:r>
            <a:r>
              <a:rPr sz="1000" i="1" spc="0" dirty="0">
                <a:latin typeface="Arial"/>
                <a:cs typeface="Arial"/>
              </a:rPr>
              <a:t>a</a:t>
            </a:r>
            <a:r>
              <a:rPr sz="1000" i="1" spc="27" dirty="0">
                <a:latin typeface="Arial"/>
                <a:cs typeface="Arial"/>
              </a:rPr>
              <a:t> </a:t>
            </a:r>
            <a:r>
              <a:rPr sz="1000" spc="0" dirty="0">
                <a:latin typeface="Arial"/>
                <a:cs typeface="Arial"/>
              </a:rPr>
              <a:t>y</a:t>
            </a:r>
            <a:r>
              <a:rPr sz="1000" spc="-9" dirty="0">
                <a:latin typeface="Arial"/>
                <a:cs typeface="Arial"/>
              </a:rPr>
              <a:t>a</a:t>
            </a:r>
            <a:r>
              <a:rPr sz="1000" spc="-4" dirty="0">
                <a:latin typeface="Arial"/>
                <a:cs typeface="Arial"/>
              </a:rPr>
              <a:t>n</a:t>
            </a:r>
            <a:r>
              <a:rPr sz="1000" spc="0" dirty="0">
                <a:latin typeface="Arial"/>
                <a:cs typeface="Arial"/>
              </a:rPr>
              <a:t>g</a:t>
            </a:r>
            <a:r>
              <a:rPr sz="1000" spc="19" dirty="0">
                <a:latin typeface="Arial"/>
                <a:cs typeface="Arial"/>
              </a:rPr>
              <a:t> </a:t>
            </a:r>
            <a:r>
              <a:rPr sz="1000" spc="4" dirty="0">
                <a:latin typeface="Arial"/>
                <a:cs typeface="Arial"/>
              </a:rPr>
              <a:t>t</a:t>
            </a:r>
            <a:r>
              <a:rPr sz="1000" spc="-9" dirty="0">
                <a:latin typeface="Arial"/>
                <a:cs typeface="Arial"/>
              </a:rPr>
              <a:t>e</a:t>
            </a:r>
            <a:r>
              <a:rPr sz="1000" spc="0" dirty="0">
                <a:latin typeface="Arial"/>
                <a:cs typeface="Arial"/>
              </a:rPr>
              <a:t>rk</a:t>
            </a:r>
            <a:r>
              <a:rPr sz="1000" spc="-29" dirty="0">
                <a:latin typeface="Arial"/>
                <a:cs typeface="Arial"/>
              </a:rPr>
              <a:t>a</a:t>
            </a:r>
            <a:r>
              <a:rPr sz="1000" spc="14" dirty="0">
                <a:latin typeface="Arial"/>
                <a:cs typeface="Arial"/>
              </a:rPr>
              <a:t>i</a:t>
            </a:r>
            <a:r>
              <a:rPr sz="1000" spc="0" dirty="0">
                <a:latin typeface="Arial"/>
                <a:cs typeface="Arial"/>
              </a:rPr>
              <a:t>t</a:t>
            </a:r>
            <a:r>
              <a:rPr sz="1000" spc="40" dirty="0">
                <a:latin typeface="Arial"/>
                <a:cs typeface="Arial"/>
              </a:rPr>
              <a:t> </a:t>
            </a:r>
            <a:r>
              <a:rPr sz="1000" spc="-9" dirty="0">
                <a:latin typeface="Arial"/>
                <a:cs typeface="Arial"/>
              </a:rPr>
              <a:t>pad</a:t>
            </a:r>
            <a:r>
              <a:rPr sz="1000" spc="0" dirty="0">
                <a:latin typeface="Arial"/>
                <a:cs typeface="Arial"/>
              </a:rPr>
              <a:t>a </a:t>
            </a:r>
            <a:r>
              <a:rPr sz="1000" spc="-9" dirty="0">
                <a:latin typeface="Arial"/>
                <a:cs typeface="Arial"/>
              </a:rPr>
              <a:t>o</a:t>
            </a:r>
            <a:r>
              <a:rPr sz="1000" spc="0" dirty="0">
                <a:latin typeface="Arial"/>
                <a:cs typeface="Arial"/>
              </a:rPr>
              <a:t>r</a:t>
            </a:r>
            <a:r>
              <a:rPr sz="1000" spc="-9" dirty="0">
                <a:latin typeface="Arial"/>
                <a:cs typeface="Arial"/>
              </a:rPr>
              <a:t>gan</a:t>
            </a:r>
            <a:r>
              <a:rPr sz="1000" spc="14" dirty="0">
                <a:latin typeface="Arial"/>
                <a:cs typeface="Arial"/>
              </a:rPr>
              <a:t>i</a:t>
            </a:r>
            <a:r>
              <a:rPr sz="1000" spc="-25" dirty="0">
                <a:latin typeface="Arial"/>
                <a:cs typeface="Arial"/>
              </a:rPr>
              <a:t>s</a:t>
            </a:r>
            <a:r>
              <a:rPr sz="1000" spc="-9" dirty="0">
                <a:latin typeface="Arial"/>
                <a:cs typeface="Arial"/>
              </a:rPr>
              <a:t>a</a:t>
            </a:r>
            <a:r>
              <a:rPr sz="1000" spc="-25" dirty="0">
                <a:latin typeface="Arial"/>
                <a:cs typeface="Arial"/>
              </a:rPr>
              <a:t>s</a:t>
            </a:r>
            <a:r>
              <a:rPr sz="1000" spc="0" dirty="0">
                <a:latin typeface="Arial"/>
                <a:cs typeface="Arial"/>
              </a:rPr>
              <a:t>i </a:t>
            </a:r>
            <a:r>
              <a:rPr sz="1000" spc="4" dirty="0">
                <a:latin typeface="Arial"/>
                <a:cs typeface="Arial"/>
              </a:rPr>
              <a:t>t</a:t>
            </a:r>
            <a:r>
              <a:rPr sz="1000" spc="-9" dirty="0">
                <a:latin typeface="Arial"/>
                <a:cs typeface="Arial"/>
              </a:rPr>
              <a:t>e</a:t>
            </a:r>
            <a:r>
              <a:rPr sz="1000" spc="0" dirty="0">
                <a:latin typeface="Arial"/>
                <a:cs typeface="Arial"/>
              </a:rPr>
              <a:t>r</a:t>
            </a:r>
            <a:r>
              <a:rPr sz="1000" spc="-25" dirty="0">
                <a:latin typeface="Arial"/>
                <a:cs typeface="Arial"/>
              </a:rPr>
              <a:t>s</a:t>
            </a:r>
            <a:r>
              <a:rPr sz="1000" spc="-9" dirty="0">
                <a:latin typeface="Arial"/>
                <a:cs typeface="Arial"/>
              </a:rPr>
              <a:t>ebu</a:t>
            </a:r>
            <a:r>
              <a:rPr sz="1000" spc="4" dirty="0">
                <a:latin typeface="Arial"/>
                <a:cs typeface="Arial"/>
              </a:rPr>
              <a:t>t</a:t>
            </a:r>
            <a:r>
              <a:rPr sz="1000" spc="0" dirty="0">
                <a:latin typeface="Arial"/>
                <a:cs typeface="Arial"/>
              </a:rPr>
              <a:t>.</a:t>
            </a:r>
            <a:r>
              <a:rPr sz="1000" spc="53" dirty="0">
                <a:latin typeface="Arial"/>
                <a:cs typeface="Arial"/>
              </a:rPr>
              <a:t> </a:t>
            </a:r>
            <a:r>
              <a:rPr sz="1000" spc="0" dirty="0">
                <a:latin typeface="Arial"/>
                <a:cs typeface="Arial"/>
              </a:rPr>
              <a:t>S</a:t>
            </a:r>
            <a:r>
              <a:rPr sz="1000" spc="14" dirty="0">
                <a:latin typeface="Arial"/>
                <a:cs typeface="Arial"/>
              </a:rPr>
              <a:t>i</a:t>
            </a:r>
            <a:r>
              <a:rPr sz="1000" spc="-25" dirty="0">
                <a:latin typeface="Arial"/>
                <a:cs typeface="Arial"/>
              </a:rPr>
              <a:t>s</a:t>
            </a:r>
            <a:r>
              <a:rPr sz="1000" spc="4" dirty="0">
                <a:latin typeface="Arial"/>
                <a:cs typeface="Arial"/>
              </a:rPr>
              <a:t>t</a:t>
            </a:r>
            <a:r>
              <a:rPr sz="1000" spc="-29" dirty="0">
                <a:latin typeface="Arial"/>
                <a:cs typeface="Arial"/>
              </a:rPr>
              <a:t>e</a:t>
            </a:r>
            <a:r>
              <a:rPr sz="1000" spc="0" dirty="0">
                <a:latin typeface="Arial"/>
                <a:cs typeface="Arial"/>
              </a:rPr>
              <a:t>m</a:t>
            </a:r>
            <a:r>
              <a:rPr sz="1000" spc="62" dirty="0">
                <a:latin typeface="Arial"/>
                <a:cs typeface="Arial"/>
              </a:rPr>
              <a:t> </a:t>
            </a:r>
            <a:r>
              <a:rPr sz="1000" spc="14" dirty="0">
                <a:latin typeface="Arial"/>
                <a:cs typeface="Arial"/>
              </a:rPr>
              <a:t>i</a:t>
            </a:r>
            <a:r>
              <a:rPr sz="1000" spc="-29" dirty="0">
                <a:latin typeface="Arial"/>
                <a:cs typeface="Arial"/>
              </a:rPr>
              <a:t>n</a:t>
            </a:r>
            <a:r>
              <a:rPr sz="1000" spc="0" dirty="0">
                <a:latin typeface="Arial"/>
                <a:cs typeface="Arial"/>
              </a:rPr>
              <a:t>i</a:t>
            </a:r>
            <a:r>
              <a:rPr sz="1000" spc="49" dirty="0">
                <a:latin typeface="Arial"/>
                <a:cs typeface="Arial"/>
              </a:rPr>
              <a:t> </a:t>
            </a:r>
            <a:r>
              <a:rPr sz="1000" spc="-9" dirty="0">
                <a:latin typeface="Arial"/>
                <a:cs typeface="Arial"/>
              </a:rPr>
              <a:t>d</a:t>
            </a:r>
            <a:r>
              <a:rPr sz="1000" spc="14" dirty="0">
                <a:latin typeface="Arial"/>
                <a:cs typeface="Arial"/>
              </a:rPr>
              <a:t>i</a:t>
            </a:r>
            <a:r>
              <a:rPr sz="1000" spc="-9" dirty="0">
                <a:latin typeface="Arial"/>
                <a:cs typeface="Arial"/>
              </a:rPr>
              <a:t>bangu</a:t>
            </a:r>
            <a:r>
              <a:rPr sz="1000" spc="0" dirty="0">
                <a:latin typeface="Arial"/>
                <a:cs typeface="Arial"/>
              </a:rPr>
              <a:t>n</a:t>
            </a:r>
            <a:r>
              <a:rPr sz="1000" spc="-14" dirty="0">
                <a:latin typeface="Arial"/>
                <a:cs typeface="Arial"/>
              </a:rPr>
              <a:t> </a:t>
            </a:r>
            <a:r>
              <a:rPr sz="1000" spc="-9" dirty="0">
                <a:latin typeface="Arial"/>
                <a:cs typeface="Arial"/>
              </a:rPr>
              <a:t>be</a:t>
            </a:r>
            <a:r>
              <a:rPr sz="1000" spc="0" dirty="0">
                <a:latin typeface="Arial"/>
                <a:cs typeface="Arial"/>
              </a:rPr>
              <a:t>r</a:t>
            </a:r>
            <a:r>
              <a:rPr sz="1000" spc="-9" dirty="0">
                <a:latin typeface="Arial"/>
                <a:cs typeface="Arial"/>
              </a:rPr>
              <a:t>da</a:t>
            </a:r>
            <a:r>
              <a:rPr sz="1000" spc="-25" dirty="0">
                <a:latin typeface="Arial"/>
                <a:cs typeface="Arial"/>
              </a:rPr>
              <a:t>s</a:t>
            </a:r>
            <a:r>
              <a:rPr sz="1000" spc="-9" dirty="0">
                <a:latin typeface="Arial"/>
                <a:cs typeface="Arial"/>
              </a:rPr>
              <a:t>a</a:t>
            </a:r>
            <a:r>
              <a:rPr sz="1000" spc="0" dirty="0">
                <a:latin typeface="Arial"/>
                <a:cs typeface="Arial"/>
              </a:rPr>
              <a:t>rk</a:t>
            </a:r>
            <a:r>
              <a:rPr sz="1000" spc="-9" dirty="0">
                <a:latin typeface="Arial"/>
                <a:cs typeface="Arial"/>
              </a:rPr>
              <a:t>a</a:t>
            </a:r>
            <a:r>
              <a:rPr sz="1000" spc="0" dirty="0">
                <a:latin typeface="Arial"/>
                <a:cs typeface="Arial"/>
              </a:rPr>
              <a:t>n</a:t>
            </a:r>
            <a:r>
              <a:rPr sz="1000" spc="29" dirty="0">
                <a:latin typeface="Arial"/>
                <a:cs typeface="Arial"/>
              </a:rPr>
              <a:t> </a:t>
            </a:r>
            <a:r>
              <a:rPr sz="1000" spc="0" dirty="0">
                <a:latin typeface="Arial"/>
                <a:cs typeface="Arial"/>
              </a:rPr>
              <a:t>k</a:t>
            </a:r>
            <a:r>
              <a:rPr sz="1000" spc="-9" dirty="0">
                <a:latin typeface="Arial"/>
                <a:cs typeface="Arial"/>
              </a:rPr>
              <a:t>ep</a:t>
            </a:r>
            <a:r>
              <a:rPr sz="1000" spc="14" dirty="0">
                <a:latin typeface="Arial"/>
                <a:cs typeface="Arial"/>
              </a:rPr>
              <a:t>a</a:t>
            </a:r>
            <a:r>
              <a:rPr sz="1000" spc="-9" dirty="0">
                <a:latin typeface="Arial"/>
                <a:cs typeface="Arial"/>
              </a:rPr>
              <a:t>d</a:t>
            </a:r>
            <a:r>
              <a:rPr sz="1000" spc="0" dirty="0">
                <a:latin typeface="Arial"/>
                <a:cs typeface="Arial"/>
              </a:rPr>
              <a:t>a</a:t>
            </a:r>
            <a:r>
              <a:rPr sz="1000" spc="25" dirty="0">
                <a:latin typeface="Arial"/>
                <a:cs typeface="Arial"/>
              </a:rPr>
              <a:t> </a:t>
            </a:r>
            <a:r>
              <a:rPr sz="1000" spc="-9" dirty="0">
                <a:latin typeface="Arial"/>
                <a:cs typeface="Arial"/>
              </a:rPr>
              <a:t>a</a:t>
            </a:r>
            <a:r>
              <a:rPr sz="1000" spc="0" dirty="0">
                <a:latin typeface="Arial"/>
                <a:cs typeface="Arial"/>
              </a:rPr>
              <a:t>k</a:t>
            </a:r>
            <a:r>
              <a:rPr sz="1000" spc="4" dirty="0">
                <a:latin typeface="Arial"/>
                <a:cs typeface="Arial"/>
              </a:rPr>
              <a:t>t</a:t>
            </a:r>
            <a:r>
              <a:rPr sz="1000" spc="14" dirty="0">
                <a:latin typeface="Arial"/>
                <a:cs typeface="Arial"/>
              </a:rPr>
              <a:t>i</a:t>
            </a:r>
            <a:r>
              <a:rPr sz="1000" spc="25" dirty="0">
                <a:latin typeface="Arial"/>
                <a:cs typeface="Arial"/>
              </a:rPr>
              <a:t>v</a:t>
            </a:r>
            <a:r>
              <a:rPr sz="1000" spc="-9" dirty="0">
                <a:latin typeface="Arial"/>
                <a:cs typeface="Arial"/>
              </a:rPr>
              <a:t>i</a:t>
            </a:r>
            <a:r>
              <a:rPr sz="1000" spc="6" dirty="0">
                <a:latin typeface="Arial"/>
                <a:cs typeface="Arial"/>
              </a:rPr>
              <a:t>t</a:t>
            </a:r>
            <a:r>
              <a:rPr sz="1000" spc="-9" dirty="0">
                <a:latin typeface="Arial"/>
                <a:cs typeface="Arial"/>
              </a:rPr>
              <a:t>a</a:t>
            </a:r>
            <a:r>
              <a:rPr sz="1000" spc="-19" dirty="0">
                <a:latin typeface="Arial"/>
                <a:cs typeface="Arial"/>
              </a:rPr>
              <a:t>s</a:t>
            </a:r>
            <a:r>
              <a:rPr sz="1000" spc="0" dirty="0">
                <a:latin typeface="Arial"/>
                <a:cs typeface="Arial"/>
              </a:rPr>
              <a:t>-</a:t>
            </a:r>
            <a:r>
              <a:rPr sz="1000" spc="-9" dirty="0">
                <a:latin typeface="Arial"/>
                <a:cs typeface="Arial"/>
              </a:rPr>
              <a:t>a</a:t>
            </a:r>
            <a:r>
              <a:rPr sz="1000" spc="0" dirty="0">
                <a:latin typeface="Arial"/>
                <a:cs typeface="Arial"/>
              </a:rPr>
              <a:t>k</a:t>
            </a:r>
            <a:r>
              <a:rPr sz="1000" spc="-14" dirty="0">
                <a:latin typeface="Arial"/>
                <a:cs typeface="Arial"/>
              </a:rPr>
              <a:t>t</a:t>
            </a:r>
            <a:r>
              <a:rPr sz="1000" spc="-9" dirty="0">
                <a:latin typeface="Arial"/>
                <a:cs typeface="Arial"/>
              </a:rPr>
              <a:t>i</a:t>
            </a:r>
            <a:r>
              <a:rPr sz="1000" spc="25" dirty="0">
                <a:latin typeface="Arial"/>
                <a:cs typeface="Arial"/>
              </a:rPr>
              <a:t>v</a:t>
            </a:r>
            <a:r>
              <a:rPr sz="1000" spc="-4" dirty="0">
                <a:latin typeface="Arial"/>
                <a:cs typeface="Arial"/>
              </a:rPr>
              <a:t>i</a:t>
            </a:r>
            <a:r>
              <a:rPr sz="1000" spc="0" dirty="0">
                <a:latin typeface="Arial"/>
                <a:cs typeface="Arial"/>
              </a:rPr>
              <a:t>- </a:t>
            </a:r>
            <a:r>
              <a:rPr sz="1000" spc="4" dirty="0">
                <a:latin typeface="Arial"/>
                <a:cs typeface="Arial"/>
              </a:rPr>
              <a:t>t</a:t>
            </a:r>
            <a:r>
              <a:rPr sz="1000" spc="-9" dirty="0">
                <a:latin typeface="Arial"/>
                <a:cs typeface="Arial"/>
              </a:rPr>
              <a:t>a</a:t>
            </a:r>
            <a:r>
              <a:rPr sz="1000" spc="0" dirty="0">
                <a:latin typeface="Arial"/>
                <a:cs typeface="Arial"/>
              </a:rPr>
              <a:t>s</a:t>
            </a:r>
            <a:r>
              <a:rPr sz="1000" spc="82" dirty="0">
                <a:latin typeface="Arial"/>
                <a:cs typeface="Arial"/>
              </a:rPr>
              <a:t> </a:t>
            </a:r>
            <a:r>
              <a:rPr sz="1000" spc="0" dirty="0">
                <a:latin typeface="Arial"/>
                <a:cs typeface="Arial"/>
              </a:rPr>
              <a:t>k</a:t>
            </a:r>
            <a:r>
              <a:rPr sz="1000" spc="-9" dirty="0">
                <a:latin typeface="Arial"/>
                <a:cs typeface="Arial"/>
              </a:rPr>
              <a:t>eua</a:t>
            </a:r>
            <a:r>
              <a:rPr sz="1000" spc="14" dirty="0">
                <a:latin typeface="Arial"/>
                <a:cs typeface="Arial"/>
              </a:rPr>
              <a:t>n</a:t>
            </a:r>
            <a:r>
              <a:rPr sz="1000" spc="-9" dirty="0">
                <a:latin typeface="Arial"/>
                <a:cs typeface="Arial"/>
              </a:rPr>
              <a:t>ga</a:t>
            </a:r>
            <a:r>
              <a:rPr sz="1000" spc="0" dirty="0">
                <a:latin typeface="Arial"/>
                <a:cs typeface="Arial"/>
              </a:rPr>
              <a:t>n</a:t>
            </a:r>
            <a:r>
              <a:rPr sz="1000" spc="91" dirty="0">
                <a:latin typeface="Arial"/>
                <a:cs typeface="Arial"/>
              </a:rPr>
              <a:t> </a:t>
            </a:r>
            <a:r>
              <a:rPr sz="1000" spc="14" dirty="0">
                <a:latin typeface="Arial"/>
                <a:cs typeface="Arial"/>
              </a:rPr>
              <a:t>d</a:t>
            </a:r>
            <a:r>
              <a:rPr sz="1000" spc="-9" dirty="0">
                <a:latin typeface="Arial"/>
                <a:cs typeface="Arial"/>
              </a:rPr>
              <a:t>a</a:t>
            </a:r>
            <a:r>
              <a:rPr sz="1000" spc="0" dirty="0">
                <a:latin typeface="Arial"/>
                <a:cs typeface="Arial"/>
              </a:rPr>
              <a:t>n</a:t>
            </a:r>
            <a:r>
              <a:rPr sz="1000" spc="96" dirty="0">
                <a:latin typeface="Arial"/>
                <a:cs typeface="Arial"/>
              </a:rPr>
              <a:t> </a:t>
            </a:r>
            <a:r>
              <a:rPr sz="1000" spc="-9" dirty="0">
                <a:latin typeface="Arial"/>
                <a:cs typeface="Arial"/>
              </a:rPr>
              <a:t>n</a:t>
            </a:r>
            <a:r>
              <a:rPr sz="1000" spc="14" dirty="0">
                <a:latin typeface="Arial"/>
                <a:cs typeface="Arial"/>
              </a:rPr>
              <a:t>o</a:t>
            </a:r>
            <a:r>
              <a:rPr sz="1000" spc="0" dirty="0">
                <a:latin typeface="Arial"/>
                <a:cs typeface="Arial"/>
              </a:rPr>
              <a:t>n</a:t>
            </a:r>
            <a:r>
              <a:rPr sz="1000" spc="91" dirty="0">
                <a:latin typeface="Arial"/>
                <a:cs typeface="Arial"/>
              </a:rPr>
              <a:t> </a:t>
            </a:r>
            <a:r>
              <a:rPr sz="1000" spc="0" dirty="0">
                <a:latin typeface="Arial"/>
                <a:cs typeface="Arial"/>
              </a:rPr>
              <a:t>k</a:t>
            </a:r>
            <a:r>
              <a:rPr sz="1000" spc="-9" dirty="0">
                <a:latin typeface="Arial"/>
                <a:cs typeface="Arial"/>
              </a:rPr>
              <a:t>euan</a:t>
            </a:r>
            <a:r>
              <a:rPr sz="1000" spc="14" dirty="0">
                <a:latin typeface="Arial"/>
                <a:cs typeface="Arial"/>
              </a:rPr>
              <a:t>g</a:t>
            </a:r>
            <a:r>
              <a:rPr sz="1000" spc="-9" dirty="0">
                <a:latin typeface="Arial"/>
                <a:cs typeface="Arial"/>
              </a:rPr>
              <a:t>a</a:t>
            </a:r>
            <a:r>
              <a:rPr sz="1000" spc="0" dirty="0">
                <a:latin typeface="Arial"/>
                <a:cs typeface="Arial"/>
              </a:rPr>
              <a:t>n</a:t>
            </a:r>
            <a:r>
              <a:rPr sz="1000" spc="91"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 </a:t>
            </a:r>
            <a:r>
              <a:rPr sz="1000" spc="-9" dirty="0">
                <a:latin typeface="Arial"/>
                <a:cs typeface="Arial"/>
              </a:rPr>
              <a:t>d</a:t>
            </a:r>
            <a:r>
              <a:rPr sz="1000" spc="14" dirty="0">
                <a:latin typeface="Arial"/>
                <a:cs typeface="Arial"/>
              </a:rPr>
              <a:t>i</a:t>
            </a:r>
            <a:r>
              <a:rPr sz="1000" spc="-9" dirty="0">
                <a:latin typeface="Arial"/>
                <a:cs typeface="Arial"/>
              </a:rPr>
              <a:t>pe</a:t>
            </a:r>
            <a:r>
              <a:rPr sz="1000" spc="0" dirty="0">
                <a:latin typeface="Arial"/>
                <a:cs typeface="Arial"/>
              </a:rPr>
              <a:t>r</a:t>
            </a:r>
            <a:r>
              <a:rPr sz="1000" spc="14" dirty="0">
                <a:latin typeface="Arial"/>
                <a:cs typeface="Arial"/>
              </a:rPr>
              <a:t>l</a:t>
            </a:r>
            <a:r>
              <a:rPr sz="1000" spc="-9" dirty="0">
                <a:latin typeface="Arial"/>
                <a:cs typeface="Arial"/>
              </a:rPr>
              <a:t>u</a:t>
            </a:r>
            <a:r>
              <a:rPr sz="1000" spc="0" dirty="0">
                <a:latin typeface="Arial"/>
                <a:cs typeface="Arial"/>
              </a:rPr>
              <a:t>k</a:t>
            </a:r>
            <a:r>
              <a:rPr sz="1000" spc="-9" dirty="0">
                <a:latin typeface="Arial"/>
                <a:cs typeface="Arial"/>
              </a:rPr>
              <a:t>a</a:t>
            </a:r>
            <a:r>
              <a:rPr sz="1000" spc="0" dirty="0">
                <a:latin typeface="Arial"/>
                <a:cs typeface="Arial"/>
              </a:rPr>
              <a:t>n </a:t>
            </a:r>
            <a:r>
              <a:rPr sz="1000" spc="-9" dirty="0">
                <a:latin typeface="Arial"/>
                <a:cs typeface="Arial"/>
              </a:rPr>
              <a:t>un</a:t>
            </a:r>
            <a:r>
              <a:rPr sz="1000" spc="4" dirty="0">
                <a:latin typeface="Arial"/>
                <a:cs typeface="Arial"/>
              </a:rPr>
              <a:t>t</a:t>
            </a:r>
            <a:r>
              <a:rPr sz="1000" spc="-9" dirty="0">
                <a:latin typeface="Arial"/>
                <a:cs typeface="Arial"/>
              </a:rPr>
              <a:t>u</a:t>
            </a:r>
            <a:r>
              <a:rPr sz="1000" spc="0" dirty="0">
                <a:latin typeface="Arial"/>
                <a:cs typeface="Arial"/>
              </a:rPr>
              <a:t>k</a:t>
            </a:r>
            <a:r>
              <a:rPr sz="1000" spc="32" dirty="0">
                <a:latin typeface="Arial"/>
                <a:cs typeface="Arial"/>
              </a:rPr>
              <a:t> </a:t>
            </a:r>
            <a:r>
              <a:rPr sz="1000" spc="25" dirty="0">
                <a:latin typeface="Arial"/>
                <a:cs typeface="Arial"/>
              </a:rPr>
              <a:t>m</a:t>
            </a:r>
            <a:r>
              <a:rPr sz="1000" spc="-9" dirty="0">
                <a:latin typeface="Arial"/>
                <a:cs typeface="Arial"/>
              </a:rPr>
              <a:t>end</a:t>
            </a:r>
            <a:r>
              <a:rPr sz="1000" spc="-4" dirty="0">
                <a:latin typeface="Arial"/>
                <a:cs typeface="Arial"/>
              </a:rPr>
              <a:t>u</a:t>
            </a:r>
            <a:r>
              <a:rPr sz="1000" spc="0" dirty="0">
                <a:latin typeface="Arial"/>
                <a:cs typeface="Arial"/>
              </a:rPr>
              <a:t>- k</a:t>
            </a:r>
            <a:r>
              <a:rPr sz="1000" spc="-9" dirty="0">
                <a:latin typeface="Arial"/>
                <a:cs typeface="Arial"/>
              </a:rPr>
              <a:t>un</a:t>
            </a:r>
            <a:r>
              <a:rPr sz="1000" spc="0" dirty="0">
                <a:latin typeface="Arial"/>
                <a:cs typeface="Arial"/>
              </a:rPr>
              <a:t>g</a:t>
            </a:r>
            <a:r>
              <a:rPr sz="1000" spc="-89" dirty="0">
                <a:latin typeface="Arial"/>
                <a:cs typeface="Arial"/>
              </a:rPr>
              <a:t> </a:t>
            </a:r>
            <a:r>
              <a:rPr sz="1000" spc="-9" dirty="0">
                <a:latin typeface="Arial"/>
                <a:cs typeface="Arial"/>
              </a:rPr>
              <a:t>p</a:t>
            </a:r>
            <a:r>
              <a:rPr sz="1000" spc="0" dirty="0">
                <a:latin typeface="Arial"/>
                <a:cs typeface="Arial"/>
              </a:rPr>
              <a:t>r</a:t>
            </a:r>
            <a:r>
              <a:rPr sz="1000" spc="-9" dirty="0">
                <a:latin typeface="Arial"/>
                <a:cs typeface="Arial"/>
              </a:rPr>
              <a:t>o</a:t>
            </a:r>
            <a:r>
              <a:rPr sz="1000" spc="0" dirty="0">
                <a:latin typeface="Arial"/>
                <a:cs typeface="Arial"/>
              </a:rPr>
              <a:t>s</a:t>
            </a:r>
            <a:r>
              <a:rPr sz="1000" spc="-9" dirty="0">
                <a:latin typeface="Arial"/>
                <a:cs typeface="Arial"/>
              </a:rPr>
              <a:t>e</a:t>
            </a:r>
            <a:r>
              <a:rPr sz="1000" spc="0" dirty="0">
                <a:latin typeface="Arial"/>
                <a:cs typeface="Arial"/>
              </a:rPr>
              <a:t>s</a:t>
            </a:r>
            <a:r>
              <a:rPr sz="1000" spc="-84" dirty="0">
                <a:latin typeface="Arial"/>
                <a:cs typeface="Arial"/>
              </a:rPr>
              <a:t> </a:t>
            </a:r>
            <a:r>
              <a:rPr sz="1000" spc="-9" dirty="0">
                <a:latin typeface="Arial"/>
                <a:cs typeface="Arial"/>
              </a:rPr>
              <a:t>penga</a:t>
            </a:r>
            <a:r>
              <a:rPr sz="1000" spc="25" dirty="0">
                <a:latin typeface="Arial"/>
                <a:cs typeface="Arial"/>
              </a:rPr>
              <a:t>m</a:t>
            </a:r>
            <a:r>
              <a:rPr sz="1000" spc="-9" dirty="0">
                <a:latin typeface="Arial"/>
                <a:cs typeface="Arial"/>
              </a:rPr>
              <a:t>b</a:t>
            </a:r>
            <a:r>
              <a:rPr sz="1000" spc="14" dirty="0">
                <a:latin typeface="Arial"/>
                <a:cs typeface="Arial"/>
              </a:rPr>
              <a:t>il</a:t>
            </a:r>
            <a:r>
              <a:rPr sz="1000" spc="-9" dirty="0">
                <a:latin typeface="Arial"/>
                <a:cs typeface="Arial"/>
              </a:rPr>
              <a:t>a</a:t>
            </a:r>
            <a:r>
              <a:rPr sz="1000" spc="0" dirty="0">
                <a:latin typeface="Arial"/>
                <a:cs typeface="Arial"/>
              </a:rPr>
              <a:t>n k</a:t>
            </a:r>
            <a:r>
              <a:rPr sz="1000" spc="-9" dirty="0">
                <a:latin typeface="Arial"/>
                <a:cs typeface="Arial"/>
              </a:rPr>
              <a:t>epu</a:t>
            </a:r>
            <a:r>
              <a:rPr sz="1000" spc="6" dirty="0">
                <a:latin typeface="Arial"/>
                <a:cs typeface="Arial"/>
              </a:rPr>
              <a:t>t</a:t>
            </a:r>
            <a:r>
              <a:rPr sz="1000" spc="-9" dirty="0">
                <a:latin typeface="Arial"/>
                <a:cs typeface="Arial"/>
              </a:rPr>
              <a:t>u</a:t>
            </a:r>
            <a:r>
              <a:rPr sz="1000" spc="-25" dirty="0">
                <a:latin typeface="Arial"/>
                <a:cs typeface="Arial"/>
              </a:rPr>
              <a:t>s</a:t>
            </a:r>
            <a:r>
              <a:rPr sz="1000" spc="-9" dirty="0">
                <a:latin typeface="Arial"/>
                <a:cs typeface="Arial"/>
              </a:rPr>
              <a:t>an</a:t>
            </a:r>
            <a:r>
              <a:rPr sz="1000" spc="1" dirty="0">
                <a:latin typeface="Arial"/>
                <a:cs typeface="Arial"/>
              </a:rPr>
              <a:t>.</a:t>
            </a:r>
            <a:endParaRPr sz="1000" dirty="0">
              <a:latin typeface="Arial"/>
              <a:cs typeface="Arial"/>
            </a:endParaRPr>
          </a:p>
          <a:p>
            <a:pPr marL="12700" marR="7991" indent="320421" algn="just">
              <a:lnSpc>
                <a:spcPct val="96016"/>
              </a:lnSpc>
            </a:pPr>
            <a:r>
              <a:rPr sz="1000" dirty="0">
                <a:latin typeface="Arial"/>
                <a:cs typeface="Arial"/>
              </a:rPr>
              <a:t>S</a:t>
            </a:r>
            <a:r>
              <a:rPr sz="1000" spc="-34" dirty="0">
                <a:latin typeface="Arial"/>
                <a:cs typeface="Arial"/>
              </a:rPr>
              <a:t>e</a:t>
            </a:r>
            <a:r>
              <a:rPr sz="1000" spc="25" dirty="0">
                <a:latin typeface="Arial"/>
                <a:cs typeface="Arial"/>
              </a:rPr>
              <a:t>m</a:t>
            </a:r>
            <a:r>
              <a:rPr sz="1000" spc="-9" dirty="0">
                <a:latin typeface="Arial"/>
                <a:cs typeface="Arial"/>
              </a:rPr>
              <a:t>en</a:t>
            </a:r>
            <a:r>
              <a:rPr sz="1000" spc="4" dirty="0">
                <a:latin typeface="Arial"/>
                <a:cs typeface="Arial"/>
              </a:rPr>
              <a:t>t</a:t>
            </a:r>
            <a:r>
              <a:rPr sz="1000" spc="-9" dirty="0">
                <a:latin typeface="Arial"/>
                <a:cs typeface="Arial"/>
              </a:rPr>
              <a:t>a</a:t>
            </a:r>
            <a:r>
              <a:rPr sz="1000" spc="0" dirty="0">
                <a:latin typeface="Arial"/>
                <a:cs typeface="Arial"/>
              </a:rPr>
              <a:t>ra</a:t>
            </a:r>
            <a:r>
              <a:rPr sz="1000" spc="27" dirty="0">
                <a:latin typeface="Arial"/>
                <a:cs typeface="Arial"/>
              </a:rPr>
              <a:t> </a:t>
            </a:r>
            <a:r>
              <a:rPr sz="1000" spc="14" dirty="0">
                <a:latin typeface="Arial"/>
                <a:cs typeface="Arial"/>
              </a:rPr>
              <a:t>i</a:t>
            </a:r>
            <a:r>
              <a:rPr sz="1000" spc="4" dirty="0">
                <a:latin typeface="Arial"/>
                <a:cs typeface="Arial"/>
              </a:rPr>
              <a:t>t</a:t>
            </a:r>
            <a:r>
              <a:rPr sz="1000" spc="0" dirty="0">
                <a:latin typeface="Arial"/>
                <a:cs typeface="Arial"/>
              </a:rPr>
              <a:t>u</a:t>
            </a:r>
            <a:r>
              <a:rPr sz="1000" spc="57" dirty="0">
                <a:latin typeface="Arial"/>
                <a:cs typeface="Arial"/>
              </a:rPr>
              <a:t> </a:t>
            </a:r>
            <a:r>
              <a:rPr sz="1000" spc="-9" dirty="0">
                <a:latin typeface="Arial"/>
                <a:cs typeface="Arial"/>
              </a:rPr>
              <a:t>Leo</a:t>
            </a:r>
            <a:r>
              <a:rPr sz="1000" spc="0" dirty="0">
                <a:latin typeface="Arial"/>
                <a:cs typeface="Arial"/>
              </a:rPr>
              <a:t>n (</a:t>
            </a:r>
            <a:r>
              <a:rPr sz="1000" spc="-9" dirty="0">
                <a:latin typeface="Arial"/>
                <a:cs typeface="Arial"/>
              </a:rPr>
              <a:t>2003</a:t>
            </a:r>
            <a:r>
              <a:rPr sz="1000" spc="0" dirty="0">
                <a:latin typeface="Arial"/>
                <a:cs typeface="Arial"/>
              </a:rPr>
              <a:t>)</a:t>
            </a:r>
            <a:r>
              <a:rPr sz="1000" spc="9" dirty="0">
                <a:latin typeface="Arial"/>
                <a:cs typeface="Arial"/>
              </a:rPr>
              <a:t> </a:t>
            </a:r>
            <a:r>
              <a:rPr sz="1000" spc="25" dirty="0">
                <a:latin typeface="Arial"/>
                <a:cs typeface="Arial"/>
              </a:rPr>
              <a:t>m</a:t>
            </a:r>
            <a:r>
              <a:rPr sz="1000" spc="-9" dirty="0">
                <a:latin typeface="Arial"/>
                <a:cs typeface="Arial"/>
              </a:rPr>
              <a:t>en</a:t>
            </a:r>
            <a:r>
              <a:rPr sz="1000" spc="0" dirty="0">
                <a:latin typeface="Arial"/>
                <a:cs typeface="Arial"/>
              </a:rPr>
              <a:t>y</a:t>
            </a:r>
            <a:r>
              <a:rPr sz="1000" spc="-9" dirty="0">
                <a:latin typeface="Arial"/>
                <a:cs typeface="Arial"/>
              </a:rPr>
              <a:t>a</a:t>
            </a:r>
            <a:r>
              <a:rPr sz="1000" spc="4" dirty="0">
                <a:latin typeface="Arial"/>
                <a:cs typeface="Arial"/>
              </a:rPr>
              <a:t>t</a:t>
            </a:r>
            <a:r>
              <a:rPr sz="1000" spc="-9" dirty="0">
                <a:latin typeface="Arial"/>
                <a:cs typeface="Arial"/>
              </a:rPr>
              <a:t>a</a:t>
            </a:r>
            <a:r>
              <a:rPr sz="1000" spc="0" dirty="0">
                <a:latin typeface="Arial"/>
                <a:cs typeface="Arial"/>
              </a:rPr>
              <a:t>k</a:t>
            </a:r>
            <a:r>
              <a:rPr sz="1000" spc="-9" dirty="0">
                <a:latin typeface="Arial"/>
                <a:cs typeface="Arial"/>
              </a:rPr>
              <a:t>a</a:t>
            </a:r>
            <a:r>
              <a:rPr sz="1000" spc="0" dirty="0">
                <a:latin typeface="Arial"/>
                <a:cs typeface="Arial"/>
              </a:rPr>
              <a:t>n</a:t>
            </a:r>
            <a:r>
              <a:rPr sz="1000" spc="7" dirty="0">
                <a:latin typeface="Arial"/>
                <a:cs typeface="Arial"/>
              </a:rPr>
              <a:t> </a:t>
            </a:r>
            <a:r>
              <a:rPr sz="1000" spc="0" dirty="0">
                <a:latin typeface="Arial"/>
                <a:cs typeface="Arial"/>
              </a:rPr>
              <a:t>E</a:t>
            </a:r>
            <a:r>
              <a:rPr sz="1000" spc="-9" dirty="0">
                <a:latin typeface="Arial"/>
                <a:cs typeface="Arial"/>
              </a:rPr>
              <a:t>R</a:t>
            </a:r>
            <a:r>
              <a:rPr sz="1000" spc="0" dirty="0">
                <a:latin typeface="Arial"/>
                <a:cs typeface="Arial"/>
              </a:rPr>
              <a:t>P</a:t>
            </a:r>
            <a:r>
              <a:rPr sz="1000" spc="-9" dirty="0">
                <a:latin typeface="Arial"/>
                <a:cs typeface="Arial"/>
              </a:rPr>
              <a:t> </a:t>
            </a:r>
            <a:r>
              <a:rPr sz="1000" spc="-25" dirty="0">
                <a:latin typeface="Arial"/>
                <a:cs typeface="Arial"/>
              </a:rPr>
              <a:t>s</a:t>
            </a:r>
            <a:r>
              <a:rPr sz="1000" spc="-9" dirty="0">
                <a:latin typeface="Arial"/>
                <a:cs typeface="Arial"/>
              </a:rPr>
              <a:t>e</a:t>
            </a:r>
            <a:r>
              <a:rPr sz="1000" spc="14" dirty="0">
                <a:latin typeface="Arial"/>
                <a:cs typeface="Arial"/>
              </a:rPr>
              <a:t>b</a:t>
            </a:r>
            <a:r>
              <a:rPr sz="1000" spc="-9" dirty="0">
                <a:latin typeface="Arial"/>
                <a:cs typeface="Arial"/>
              </a:rPr>
              <a:t>aga</a:t>
            </a:r>
            <a:r>
              <a:rPr sz="1000" spc="0" dirty="0">
                <a:latin typeface="Arial"/>
                <a:cs typeface="Arial"/>
              </a:rPr>
              <a:t>i</a:t>
            </a:r>
            <a:r>
              <a:rPr sz="1000" spc="24" dirty="0">
                <a:latin typeface="Arial"/>
                <a:cs typeface="Arial"/>
              </a:rPr>
              <a:t> </a:t>
            </a:r>
            <a:r>
              <a:rPr sz="1000" spc="6" dirty="0">
                <a:latin typeface="Arial"/>
                <a:cs typeface="Arial"/>
              </a:rPr>
              <a:t>t</a:t>
            </a:r>
            <a:r>
              <a:rPr sz="1000" spc="-9" dirty="0">
                <a:latin typeface="Arial"/>
                <a:cs typeface="Arial"/>
              </a:rPr>
              <a:t>e</a:t>
            </a:r>
            <a:r>
              <a:rPr sz="1000" spc="0" dirty="0">
                <a:latin typeface="Arial"/>
                <a:cs typeface="Arial"/>
              </a:rPr>
              <a:t>k</a:t>
            </a:r>
            <a:r>
              <a:rPr sz="1000" spc="-9" dirty="0">
                <a:latin typeface="Arial"/>
                <a:cs typeface="Arial"/>
              </a:rPr>
              <a:t>ni</a:t>
            </a:r>
            <a:r>
              <a:rPr sz="1000" spc="0" dirty="0">
                <a:latin typeface="Arial"/>
                <a:cs typeface="Arial"/>
              </a:rPr>
              <a:t>k </a:t>
            </a:r>
            <a:r>
              <a:rPr sz="1000" spc="-9" dirty="0">
                <a:latin typeface="Arial"/>
                <a:cs typeface="Arial"/>
              </a:rPr>
              <a:t>da</a:t>
            </a:r>
            <a:r>
              <a:rPr sz="1000" spc="0" dirty="0">
                <a:latin typeface="Arial"/>
                <a:cs typeface="Arial"/>
              </a:rPr>
              <a:t>n</a:t>
            </a:r>
            <a:r>
              <a:rPr sz="1000" spc="29" dirty="0">
                <a:latin typeface="Arial"/>
                <a:cs typeface="Arial"/>
              </a:rPr>
              <a:t> </a:t>
            </a:r>
            <a:r>
              <a:rPr sz="1000" spc="0" dirty="0">
                <a:latin typeface="Arial"/>
                <a:cs typeface="Arial"/>
              </a:rPr>
              <a:t>k</a:t>
            </a:r>
            <a:r>
              <a:rPr sz="1000" spc="-9" dirty="0">
                <a:latin typeface="Arial"/>
                <a:cs typeface="Arial"/>
              </a:rPr>
              <a:t>o</a:t>
            </a:r>
            <a:r>
              <a:rPr sz="1000" spc="14" dirty="0">
                <a:latin typeface="Arial"/>
                <a:cs typeface="Arial"/>
              </a:rPr>
              <a:t>n</a:t>
            </a:r>
            <a:r>
              <a:rPr sz="1000" spc="-25" dirty="0">
                <a:latin typeface="Arial"/>
                <a:cs typeface="Arial"/>
              </a:rPr>
              <a:t>s</a:t>
            </a:r>
            <a:r>
              <a:rPr sz="1000" spc="-9" dirty="0">
                <a:latin typeface="Arial"/>
                <a:cs typeface="Arial"/>
              </a:rPr>
              <a:t>e</a:t>
            </a:r>
            <a:r>
              <a:rPr sz="1000" spc="0" dirty="0">
                <a:latin typeface="Arial"/>
                <a:cs typeface="Arial"/>
              </a:rPr>
              <a:t>p</a:t>
            </a:r>
            <a:r>
              <a:rPr sz="1000" spc="25"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a:t>
            </a:r>
            <a:r>
              <a:rPr sz="1000" spc="-19" dirty="0">
                <a:latin typeface="Arial"/>
                <a:cs typeface="Arial"/>
              </a:rPr>
              <a:t> </a:t>
            </a:r>
            <a:r>
              <a:rPr sz="1000" spc="-9" dirty="0">
                <a:latin typeface="Arial"/>
                <a:cs typeface="Arial"/>
              </a:rPr>
              <a:t>d</a:t>
            </a:r>
            <a:r>
              <a:rPr sz="1000" spc="14" dirty="0">
                <a:latin typeface="Arial"/>
                <a:cs typeface="Arial"/>
              </a:rPr>
              <a:t>i</a:t>
            </a:r>
            <a:r>
              <a:rPr sz="1000" spc="4" dirty="0">
                <a:latin typeface="Arial"/>
                <a:cs typeface="Arial"/>
              </a:rPr>
              <a:t>t</a:t>
            </a:r>
            <a:r>
              <a:rPr sz="1000" spc="-9" dirty="0">
                <a:latin typeface="Arial"/>
                <a:cs typeface="Arial"/>
              </a:rPr>
              <a:t>e</a:t>
            </a:r>
            <a:r>
              <a:rPr sz="1000" spc="0" dirty="0">
                <a:latin typeface="Arial"/>
                <a:cs typeface="Arial"/>
              </a:rPr>
              <a:t>r</a:t>
            </a:r>
            <a:r>
              <a:rPr sz="1000" spc="-9" dirty="0">
                <a:latin typeface="Arial"/>
                <a:cs typeface="Arial"/>
              </a:rPr>
              <a:t>ap</a:t>
            </a:r>
            <a:r>
              <a:rPr sz="1000" spc="0" dirty="0">
                <a:latin typeface="Arial"/>
                <a:cs typeface="Arial"/>
              </a:rPr>
              <a:t>k</a:t>
            </a:r>
            <a:r>
              <a:rPr sz="1000" spc="-9" dirty="0">
                <a:latin typeface="Arial"/>
                <a:cs typeface="Arial"/>
              </a:rPr>
              <a:t>a</a:t>
            </a:r>
            <a:r>
              <a:rPr sz="1000" spc="0" dirty="0">
                <a:latin typeface="Arial"/>
                <a:cs typeface="Arial"/>
              </a:rPr>
              <a:t>n</a:t>
            </a:r>
            <a:r>
              <a:rPr sz="1000" spc="-17" dirty="0">
                <a:latin typeface="Arial"/>
                <a:cs typeface="Arial"/>
              </a:rPr>
              <a:t> </a:t>
            </a:r>
            <a:r>
              <a:rPr sz="1000" spc="-9" dirty="0">
                <a:latin typeface="Arial"/>
                <a:cs typeface="Arial"/>
              </a:rPr>
              <a:t>un</a:t>
            </a:r>
            <a:r>
              <a:rPr sz="1000" spc="4" dirty="0">
                <a:latin typeface="Arial"/>
                <a:cs typeface="Arial"/>
              </a:rPr>
              <a:t>t</a:t>
            </a:r>
            <a:r>
              <a:rPr sz="1000" spc="-9" dirty="0">
                <a:latin typeface="Arial"/>
                <a:cs typeface="Arial"/>
              </a:rPr>
              <a:t>u</a:t>
            </a:r>
            <a:r>
              <a:rPr sz="1000" spc="0" dirty="0">
                <a:latin typeface="Arial"/>
                <a:cs typeface="Arial"/>
              </a:rPr>
              <a:t>k</a:t>
            </a:r>
            <a:r>
              <a:rPr sz="1000" spc="37" dirty="0">
                <a:latin typeface="Arial"/>
                <a:cs typeface="Arial"/>
              </a:rPr>
              <a:t> </a:t>
            </a:r>
            <a:r>
              <a:rPr sz="1000" spc="25" dirty="0">
                <a:latin typeface="Arial"/>
                <a:cs typeface="Arial"/>
              </a:rPr>
              <a:t>m</a:t>
            </a:r>
            <a:r>
              <a:rPr sz="1000" spc="-9" dirty="0">
                <a:latin typeface="Arial"/>
                <a:cs typeface="Arial"/>
              </a:rPr>
              <a:t>eng</a:t>
            </a:r>
            <a:r>
              <a:rPr sz="1000" spc="14" dirty="0">
                <a:latin typeface="Arial"/>
                <a:cs typeface="Arial"/>
              </a:rPr>
              <a:t>i</a:t>
            </a:r>
            <a:r>
              <a:rPr sz="1000" spc="-29" dirty="0">
                <a:latin typeface="Arial"/>
                <a:cs typeface="Arial"/>
              </a:rPr>
              <a:t>n</a:t>
            </a:r>
            <a:r>
              <a:rPr sz="1000" spc="4" dirty="0">
                <a:latin typeface="Arial"/>
                <a:cs typeface="Arial"/>
              </a:rPr>
              <a:t>t</a:t>
            </a:r>
            <a:r>
              <a:rPr sz="1000" spc="-9" dirty="0">
                <a:latin typeface="Arial"/>
                <a:cs typeface="Arial"/>
              </a:rPr>
              <a:t>eg</a:t>
            </a:r>
            <a:r>
              <a:rPr sz="1000" spc="0" dirty="0">
                <a:latin typeface="Arial"/>
                <a:cs typeface="Arial"/>
              </a:rPr>
              <a:t>r</a:t>
            </a:r>
            <a:r>
              <a:rPr sz="1000" spc="-9" dirty="0">
                <a:latin typeface="Arial"/>
                <a:cs typeface="Arial"/>
              </a:rPr>
              <a:t>a</a:t>
            </a:r>
            <a:r>
              <a:rPr sz="1000" spc="-25" dirty="0">
                <a:latin typeface="Arial"/>
                <a:cs typeface="Arial"/>
              </a:rPr>
              <a:t>s</a:t>
            </a:r>
            <a:r>
              <a:rPr sz="1000" spc="14" dirty="0">
                <a:latin typeface="Arial"/>
                <a:cs typeface="Arial"/>
              </a:rPr>
              <a:t>i</a:t>
            </a:r>
            <a:r>
              <a:rPr sz="1000" spc="0" dirty="0">
                <a:latin typeface="Arial"/>
                <a:cs typeface="Arial"/>
              </a:rPr>
              <a:t>k</a:t>
            </a:r>
            <a:r>
              <a:rPr sz="1000" spc="-9" dirty="0">
                <a:latin typeface="Arial"/>
                <a:cs typeface="Arial"/>
              </a:rPr>
              <a:t>a</a:t>
            </a:r>
            <a:r>
              <a:rPr sz="1000" spc="0" dirty="0">
                <a:latin typeface="Arial"/>
                <a:cs typeface="Arial"/>
              </a:rPr>
              <a:t>n</a:t>
            </a:r>
            <a:r>
              <a:rPr sz="1000" spc="37" dirty="0">
                <a:latin typeface="Arial"/>
                <a:cs typeface="Arial"/>
              </a:rPr>
              <a:t> </a:t>
            </a:r>
            <a:r>
              <a:rPr sz="1000" spc="-9" dirty="0">
                <a:latin typeface="Arial"/>
                <a:cs typeface="Arial"/>
              </a:rPr>
              <a:t>penge</a:t>
            </a:r>
            <a:r>
              <a:rPr sz="1000" spc="14" dirty="0">
                <a:latin typeface="Arial"/>
                <a:cs typeface="Arial"/>
              </a:rPr>
              <a:t>l</a:t>
            </a:r>
            <a:r>
              <a:rPr sz="1000" spc="-9" dirty="0">
                <a:latin typeface="Arial"/>
                <a:cs typeface="Arial"/>
              </a:rPr>
              <a:t>o</a:t>
            </a:r>
            <a:r>
              <a:rPr sz="1000" spc="14" dirty="0">
                <a:latin typeface="Arial"/>
                <a:cs typeface="Arial"/>
              </a:rPr>
              <a:t>l</a:t>
            </a:r>
            <a:r>
              <a:rPr sz="1000" spc="-9" dirty="0">
                <a:latin typeface="Arial"/>
                <a:cs typeface="Arial"/>
              </a:rPr>
              <a:t>aa</a:t>
            </a:r>
            <a:r>
              <a:rPr sz="1000" spc="0" dirty="0">
                <a:latin typeface="Arial"/>
                <a:cs typeface="Arial"/>
              </a:rPr>
              <a:t>n </a:t>
            </a:r>
            <a:r>
              <a:rPr sz="1000" spc="-9" dirty="0">
                <a:latin typeface="Arial"/>
                <a:cs typeface="Arial"/>
              </a:rPr>
              <a:t>a</a:t>
            </a:r>
            <a:r>
              <a:rPr sz="1000" spc="0" dirty="0">
                <a:latin typeface="Arial"/>
                <a:cs typeface="Arial"/>
              </a:rPr>
              <a:t>k</a:t>
            </a:r>
            <a:r>
              <a:rPr sz="1000" spc="4" dirty="0">
                <a:latin typeface="Arial"/>
                <a:cs typeface="Arial"/>
              </a:rPr>
              <a:t>t</a:t>
            </a:r>
            <a:r>
              <a:rPr sz="1000" spc="-9" dirty="0">
                <a:latin typeface="Arial"/>
                <a:cs typeface="Arial"/>
              </a:rPr>
              <a:t>i</a:t>
            </a:r>
            <a:r>
              <a:rPr sz="1000" spc="25" dirty="0">
                <a:latin typeface="Arial"/>
                <a:cs typeface="Arial"/>
              </a:rPr>
              <a:t>v</a:t>
            </a:r>
            <a:r>
              <a:rPr sz="1000" spc="-9" dirty="0">
                <a:latin typeface="Arial"/>
                <a:cs typeface="Arial"/>
              </a:rPr>
              <a:t>i</a:t>
            </a:r>
            <a:r>
              <a:rPr sz="1000" spc="4" dirty="0">
                <a:latin typeface="Arial"/>
                <a:cs typeface="Arial"/>
              </a:rPr>
              <a:t>t</a:t>
            </a:r>
            <a:r>
              <a:rPr sz="1000" spc="-9" dirty="0">
                <a:latin typeface="Arial"/>
                <a:cs typeface="Arial"/>
              </a:rPr>
              <a:t>a</a:t>
            </a:r>
            <a:r>
              <a:rPr sz="1000" spc="0" dirty="0">
                <a:latin typeface="Arial"/>
                <a:cs typeface="Arial"/>
              </a:rPr>
              <a:t>s </a:t>
            </a:r>
            <a:r>
              <a:rPr sz="1000" spc="-9" dirty="0">
                <a:latin typeface="Arial"/>
                <a:cs typeface="Arial"/>
              </a:rPr>
              <a:t>pe</a:t>
            </a:r>
            <a:r>
              <a:rPr sz="1000" spc="0" dirty="0">
                <a:latin typeface="Arial"/>
                <a:cs typeface="Arial"/>
              </a:rPr>
              <a:t>r</a:t>
            </a:r>
            <a:r>
              <a:rPr sz="1000" spc="-9" dirty="0">
                <a:latin typeface="Arial"/>
                <a:cs typeface="Arial"/>
              </a:rPr>
              <a:t>u</a:t>
            </a:r>
            <a:r>
              <a:rPr sz="1000" spc="-25" dirty="0">
                <a:latin typeface="Arial"/>
                <a:cs typeface="Arial"/>
              </a:rPr>
              <a:t>s</a:t>
            </a:r>
            <a:r>
              <a:rPr sz="1000" spc="-9" dirty="0">
                <a:latin typeface="Arial"/>
                <a:cs typeface="Arial"/>
              </a:rPr>
              <a:t>ahaa</a:t>
            </a:r>
            <a:r>
              <a:rPr sz="1000" spc="0" dirty="0">
                <a:latin typeface="Arial"/>
                <a:cs typeface="Arial"/>
              </a:rPr>
              <a:t>n</a:t>
            </a:r>
            <a:r>
              <a:rPr sz="1000" spc="12" dirty="0">
                <a:latin typeface="Arial"/>
                <a:cs typeface="Arial"/>
              </a:rPr>
              <a:t> </a:t>
            </a:r>
            <a:r>
              <a:rPr sz="1000" spc="0" dirty="0">
                <a:latin typeface="Arial"/>
                <a:cs typeface="Arial"/>
              </a:rPr>
              <a:t>s</a:t>
            </a:r>
            <a:r>
              <a:rPr sz="1000" spc="-9" dirty="0">
                <a:latin typeface="Arial"/>
                <a:cs typeface="Arial"/>
              </a:rPr>
              <a:t>e</a:t>
            </a:r>
            <a:r>
              <a:rPr sz="1000" spc="0" dirty="0">
                <a:latin typeface="Arial"/>
                <a:cs typeface="Arial"/>
              </a:rPr>
              <a:t>c</a:t>
            </a:r>
            <a:r>
              <a:rPr sz="1000" spc="-9" dirty="0">
                <a:latin typeface="Arial"/>
                <a:cs typeface="Arial"/>
              </a:rPr>
              <a:t>a</a:t>
            </a:r>
            <a:r>
              <a:rPr sz="1000" spc="0" dirty="0">
                <a:latin typeface="Arial"/>
                <a:cs typeface="Arial"/>
              </a:rPr>
              <a:t>ra</a:t>
            </a:r>
            <a:r>
              <a:rPr sz="1000" spc="22" dirty="0">
                <a:latin typeface="Arial"/>
                <a:cs typeface="Arial"/>
              </a:rPr>
              <a:t> </a:t>
            </a:r>
            <a:r>
              <a:rPr sz="1000" spc="25" dirty="0">
                <a:latin typeface="Arial"/>
                <a:cs typeface="Arial"/>
              </a:rPr>
              <a:t>m</a:t>
            </a:r>
            <a:r>
              <a:rPr sz="1000" spc="-9" dirty="0">
                <a:latin typeface="Arial"/>
                <a:cs typeface="Arial"/>
              </a:rPr>
              <a:t>en</a:t>
            </a:r>
            <a:r>
              <a:rPr sz="1000" spc="0" dirty="0">
                <a:latin typeface="Arial"/>
                <a:cs typeface="Arial"/>
              </a:rPr>
              <a:t>y</a:t>
            </a:r>
            <a:r>
              <a:rPr sz="1000" spc="-29" dirty="0">
                <a:latin typeface="Arial"/>
                <a:cs typeface="Arial"/>
              </a:rPr>
              <a:t>e</a:t>
            </a:r>
            <a:r>
              <a:rPr sz="1000" spc="14" dirty="0">
                <a:latin typeface="Arial"/>
                <a:cs typeface="Arial"/>
              </a:rPr>
              <a:t>l</a:t>
            </a:r>
            <a:r>
              <a:rPr sz="1000" spc="-9" dirty="0">
                <a:latin typeface="Arial"/>
                <a:cs typeface="Arial"/>
              </a:rPr>
              <a:t>u</a:t>
            </a:r>
            <a:r>
              <a:rPr sz="1000" spc="0" dirty="0">
                <a:latin typeface="Arial"/>
                <a:cs typeface="Arial"/>
              </a:rPr>
              <a:t>r</a:t>
            </a:r>
            <a:r>
              <a:rPr sz="1000" spc="-9" dirty="0">
                <a:latin typeface="Arial"/>
                <a:cs typeface="Arial"/>
              </a:rPr>
              <a:t>u</a:t>
            </a:r>
            <a:r>
              <a:rPr sz="1000" spc="0" dirty="0">
                <a:latin typeface="Arial"/>
                <a:cs typeface="Arial"/>
              </a:rPr>
              <a:t>h</a:t>
            </a:r>
            <a:r>
              <a:rPr sz="1000" spc="17" dirty="0">
                <a:latin typeface="Arial"/>
                <a:cs typeface="Arial"/>
              </a:rPr>
              <a:t> </a:t>
            </a:r>
            <a:r>
              <a:rPr sz="1000" spc="-9" dirty="0">
                <a:latin typeface="Arial"/>
                <a:cs typeface="Arial"/>
              </a:rPr>
              <a:t>aga</a:t>
            </a:r>
            <a:r>
              <a:rPr sz="1000" spc="0" dirty="0">
                <a:latin typeface="Arial"/>
                <a:cs typeface="Arial"/>
              </a:rPr>
              <a:t>r</a:t>
            </a:r>
            <a:r>
              <a:rPr sz="1000" spc="22" dirty="0">
                <a:latin typeface="Arial"/>
                <a:cs typeface="Arial"/>
              </a:rPr>
              <a:t> </a:t>
            </a:r>
            <a:r>
              <a:rPr sz="1000" spc="-9" dirty="0">
                <a:latin typeface="Arial"/>
                <a:cs typeface="Arial"/>
              </a:rPr>
              <a:t>penggunaa</a:t>
            </a:r>
            <a:r>
              <a:rPr sz="1000" spc="0" dirty="0">
                <a:latin typeface="Arial"/>
                <a:cs typeface="Arial"/>
              </a:rPr>
              <a:t>n</a:t>
            </a:r>
            <a:r>
              <a:rPr sz="1000" spc="12" dirty="0">
                <a:latin typeface="Arial"/>
                <a:cs typeface="Arial"/>
              </a:rPr>
              <a:t> </a:t>
            </a:r>
            <a:r>
              <a:rPr sz="1000" spc="-25" dirty="0">
                <a:latin typeface="Arial"/>
                <a:cs typeface="Arial"/>
              </a:rPr>
              <a:t>s</a:t>
            </a:r>
            <a:r>
              <a:rPr sz="1000" spc="-9" dirty="0">
                <a:latin typeface="Arial"/>
                <a:cs typeface="Arial"/>
              </a:rPr>
              <a:t>u</a:t>
            </a:r>
            <a:r>
              <a:rPr sz="1000" spc="29" dirty="0">
                <a:latin typeface="Arial"/>
                <a:cs typeface="Arial"/>
              </a:rPr>
              <a:t>m</a:t>
            </a:r>
            <a:r>
              <a:rPr sz="1000" spc="0" dirty="0">
                <a:latin typeface="Arial"/>
                <a:cs typeface="Arial"/>
              </a:rPr>
              <a:t>- </a:t>
            </a:r>
            <a:r>
              <a:rPr sz="1000" spc="-9" dirty="0">
                <a:latin typeface="Arial"/>
                <a:cs typeface="Arial"/>
              </a:rPr>
              <a:t>be</a:t>
            </a:r>
            <a:r>
              <a:rPr sz="1000" spc="0" dirty="0">
                <a:latin typeface="Arial"/>
                <a:cs typeface="Arial"/>
              </a:rPr>
              <a:t>r</a:t>
            </a:r>
            <a:r>
              <a:rPr sz="1000" spc="-104" dirty="0">
                <a:latin typeface="Arial"/>
                <a:cs typeface="Arial"/>
              </a:rPr>
              <a:t> </a:t>
            </a:r>
            <a:r>
              <a:rPr sz="1000" spc="-9" dirty="0">
                <a:latin typeface="Arial"/>
                <a:cs typeface="Arial"/>
              </a:rPr>
              <a:t>da</a:t>
            </a:r>
            <a:r>
              <a:rPr sz="1000" spc="0" dirty="0">
                <a:latin typeface="Arial"/>
                <a:cs typeface="Arial"/>
              </a:rPr>
              <a:t>ya</a:t>
            </a:r>
            <a:r>
              <a:rPr sz="1000" spc="-119" dirty="0">
                <a:latin typeface="Arial"/>
                <a:cs typeface="Arial"/>
              </a:rPr>
              <a:t> </a:t>
            </a:r>
            <a:r>
              <a:rPr sz="1000" spc="14" dirty="0">
                <a:latin typeface="Arial"/>
                <a:cs typeface="Arial"/>
              </a:rPr>
              <a:t>p</a:t>
            </a:r>
            <a:r>
              <a:rPr sz="1000" spc="-9" dirty="0">
                <a:latin typeface="Arial"/>
                <a:cs typeface="Arial"/>
              </a:rPr>
              <a:t>e</a:t>
            </a:r>
            <a:r>
              <a:rPr sz="1000" spc="0" dirty="0">
                <a:latin typeface="Arial"/>
                <a:cs typeface="Arial"/>
              </a:rPr>
              <a:t>r</a:t>
            </a:r>
            <a:r>
              <a:rPr sz="1000" spc="-9" dirty="0">
                <a:latin typeface="Arial"/>
                <a:cs typeface="Arial"/>
              </a:rPr>
              <a:t>u</a:t>
            </a:r>
            <a:r>
              <a:rPr sz="1000" spc="0" dirty="0">
                <a:latin typeface="Arial"/>
                <a:cs typeface="Arial"/>
              </a:rPr>
              <a:t>s</a:t>
            </a:r>
            <a:r>
              <a:rPr sz="1000" spc="-9" dirty="0">
                <a:latin typeface="Arial"/>
                <a:cs typeface="Arial"/>
              </a:rPr>
              <a:t>ahaa</a:t>
            </a:r>
            <a:r>
              <a:rPr sz="1000" spc="0" dirty="0">
                <a:latin typeface="Arial"/>
                <a:cs typeface="Arial"/>
              </a:rPr>
              <a:t>n</a:t>
            </a:r>
            <a:r>
              <a:rPr sz="1000" spc="-89" dirty="0">
                <a:latin typeface="Arial"/>
                <a:cs typeface="Arial"/>
              </a:rPr>
              <a:t> </a:t>
            </a:r>
            <a:r>
              <a:rPr sz="1000" spc="14" dirty="0">
                <a:latin typeface="Arial"/>
                <a:cs typeface="Arial"/>
              </a:rPr>
              <a:t>l</a:t>
            </a:r>
            <a:r>
              <a:rPr sz="1000" spc="-9" dirty="0">
                <a:latin typeface="Arial"/>
                <a:cs typeface="Arial"/>
              </a:rPr>
              <a:t>eb</a:t>
            </a:r>
            <a:r>
              <a:rPr sz="1000" spc="14" dirty="0">
                <a:latin typeface="Arial"/>
                <a:cs typeface="Arial"/>
              </a:rPr>
              <a:t>i</a:t>
            </a:r>
            <a:r>
              <a:rPr sz="1000" spc="0" dirty="0">
                <a:latin typeface="Arial"/>
                <a:cs typeface="Arial"/>
              </a:rPr>
              <a:t>h</a:t>
            </a:r>
            <a:r>
              <a:rPr sz="1000" spc="-114" dirty="0">
                <a:latin typeface="Arial"/>
                <a:cs typeface="Arial"/>
              </a:rPr>
              <a:t> </a:t>
            </a:r>
            <a:r>
              <a:rPr sz="1000" spc="-9" dirty="0">
                <a:latin typeface="Arial"/>
                <a:cs typeface="Arial"/>
              </a:rPr>
              <a:t>e</a:t>
            </a:r>
            <a:r>
              <a:rPr sz="1000" spc="29" dirty="0">
                <a:latin typeface="Arial"/>
                <a:cs typeface="Arial"/>
              </a:rPr>
              <a:t>f</a:t>
            </a:r>
            <a:r>
              <a:rPr sz="1000" spc="-9" dirty="0">
                <a:latin typeface="Arial"/>
                <a:cs typeface="Arial"/>
              </a:rPr>
              <a:t>e</a:t>
            </a:r>
            <a:r>
              <a:rPr sz="1000" spc="-25" dirty="0">
                <a:latin typeface="Arial"/>
                <a:cs typeface="Arial"/>
              </a:rPr>
              <a:t>k</a:t>
            </a:r>
            <a:r>
              <a:rPr sz="1000" spc="4" dirty="0">
                <a:latin typeface="Arial"/>
                <a:cs typeface="Arial"/>
              </a:rPr>
              <a:t>t</a:t>
            </a:r>
            <a:r>
              <a:rPr sz="1000" spc="-9" dirty="0">
                <a:latin typeface="Arial"/>
                <a:cs typeface="Arial"/>
              </a:rPr>
              <a:t>i</a:t>
            </a:r>
            <a:r>
              <a:rPr sz="1000" spc="0" dirty="0">
                <a:latin typeface="Arial"/>
                <a:cs typeface="Arial"/>
              </a:rPr>
              <a:t>f</a:t>
            </a:r>
            <a:r>
              <a:rPr sz="1000" spc="23" dirty="0">
                <a:latin typeface="Arial"/>
                <a:cs typeface="Arial"/>
              </a:rPr>
              <a:t> </a:t>
            </a:r>
            <a:r>
              <a:rPr sz="1000" spc="-9" dirty="0">
                <a:latin typeface="Arial"/>
                <a:cs typeface="Arial"/>
              </a:rPr>
              <a:t>da</a:t>
            </a:r>
            <a:r>
              <a:rPr sz="1000" spc="0" dirty="0">
                <a:latin typeface="Arial"/>
                <a:cs typeface="Arial"/>
              </a:rPr>
              <a:t>n </a:t>
            </a:r>
            <a:r>
              <a:rPr sz="1000" spc="-29" dirty="0">
                <a:latin typeface="Arial"/>
                <a:cs typeface="Arial"/>
              </a:rPr>
              <a:t>e</a:t>
            </a:r>
            <a:r>
              <a:rPr sz="1000" spc="29" dirty="0">
                <a:latin typeface="Arial"/>
                <a:cs typeface="Arial"/>
              </a:rPr>
              <a:t>f</a:t>
            </a:r>
            <a:r>
              <a:rPr sz="1000" spc="14" dirty="0">
                <a:latin typeface="Arial"/>
                <a:cs typeface="Arial"/>
              </a:rPr>
              <a:t>i</a:t>
            </a:r>
            <a:r>
              <a:rPr sz="1000" spc="-25" dirty="0">
                <a:latin typeface="Arial"/>
                <a:cs typeface="Arial"/>
              </a:rPr>
              <a:t>s</a:t>
            </a:r>
            <a:r>
              <a:rPr sz="1000" spc="14" dirty="0">
                <a:latin typeface="Arial"/>
                <a:cs typeface="Arial"/>
              </a:rPr>
              <a:t>i</a:t>
            </a:r>
            <a:r>
              <a:rPr sz="1000" spc="-9" dirty="0">
                <a:latin typeface="Arial"/>
                <a:cs typeface="Arial"/>
              </a:rPr>
              <a:t>en</a:t>
            </a:r>
            <a:r>
              <a:rPr sz="1000" spc="0" dirty="0">
                <a:latin typeface="Arial"/>
                <a:cs typeface="Arial"/>
              </a:rPr>
              <a:t>.</a:t>
            </a:r>
            <a:r>
              <a:rPr sz="1000" spc="35" dirty="0">
                <a:latin typeface="Arial"/>
                <a:cs typeface="Arial"/>
              </a:rPr>
              <a:t> </a:t>
            </a:r>
            <a:r>
              <a:rPr sz="1000" spc="0" dirty="0">
                <a:latin typeface="Arial"/>
                <a:cs typeface="Arial"/>
              </a:rPr>
              <a:t>J</a:t>
            </a:r>
            <a:r>
              <a:rPr sz="1000" spc="-9" dirty="0">
                <a:latin typeface="Arial"/>
                <a:cs typeface="Arial"/>
              </a:rPr>
              <a:t>a</a:t>
            </a:r>
            <a:r>
              <a:rPr sz="1000" spc="-29" dirty="0">
                <a:latin typeface="Arial"/>
                <a:cs typeface="Arial"/>
              </a:rPr>
              <a:t>d</a:t>
            </a:r>
            <a:r>
              <a:rPr sz="1000" spc="0" dirty="0">
                <a:latin typeface="Arial"/>
                <a:cs typeface="Arial"/>
              </a:rPr>
              <a:t>i</a:t>
            </a:r>
            <a:r>
              <a:rPr sz="1000" spc="25" dirty="0">
                <a:latin typeface="Arial"/>
                <a:cs typeface="Arial"/>
              </a:rPr>
              <a:t> </a:t>
            </a:r>
            <a:r>
              <a:rPr sz="1000" spc="-4" dirty="0">
                <a:latin typeface="Arial"/>
                <a:cs typeface="Arial"/>
              </a:rPr>
              <a:t>p</a:t>
            </a:r>
            <a:r>
              <a:rPr sz="1000" spc="-9" dirty="0">
                <a:latin typeface="Arial"/>
                <a:cs typeface="Arial"/>
              </a:rPr>
              <a:t>a</a:t>
            </a:r>
            <a:r>
              <a:rPr sz="1000" spc="0" dirty="0">
                <a:latin typeface="Arial"/>
                <a:cs typeface="Arial"/>
              </a:rPr>
              <a:t>k</a:t>
            </a:r>
            <a:r>
              <a:rPr sz="1000" spc="-29" dirty="0">
                <a:latin typeface="Arial"/>
                <a:cs typeface="Arial"/>
              </a:rPr>
              <a:t>e</a:t>
            </a:r>
            <a:r>
              <a:rPr sz="1000" spc="0" dirty="0">
                <a:latin typeface="Arial"/>
                <a:cs typeface="Arial"/>
              </a:rPr>
              <a:t>t</a:t>
            </a:r>
            <a:r>
              <a:rPr sz="1000" spc="17" dirty="0">
                <a:latin typeface="Arial"/>
                <a:cs typeface="Arial"/>
              </a:rPr>
              <a:t> </a:t>
            </a:r>
            <a:r>
              <a:rPr sz="1000" spc="0" dirty="0">
                <a:latin typeface="Arial"/>
                <a:cs typeface="Arial"/>
              </a:rPr>
              <a:t>E</a:t>
            </a:r>
            <a:r>
              <a:rPr sz="1000" spc="-9" dirty="0">
                <a:latin typeface="Arial"/>
                <a:cs typeface="Arial"/>
              </a:rPr>
              <a:t>R</a:t>
            </a:r>
            <a:r>
              <a:rPr sz="1000" spc="0" dirty="0">
                <a:latin typeface="Arial"/>
                <a:cs typeface="Arial"/>
              </a:rPr>
              <a:t>P</a:t>
            </a:r>
            <a:r>
              <a:rPr sz="1000" spc="9" dirty="0">
                <a:latin typeface="Arial"/>
                <a:cs typeface="Arial"/>
              </a:rPr>
              <a:t> </a:t>
            </a:r>
            <a:r>
              <a:rPr sz="1000" spc="-9" dirty="0">
                <a:latin typeface="Arial"/>
                <a:cs typeface="Arial"/>
              </a:rPr>
              <a:t>ad</a:t>
            </a:r>
            <a:r>
              <a:rPr sz="1000" spc="-4" dirty="0">
                <a:latin typeface="Arial"/>
                <a:cs typeface="Arial"/>
              </a:rPr>
              <a:t>a</a:t>
            </a:r>
            <a:r>
              <a:rPr sz="1000" spc="0" dirty="0">
                <a:latin typeface="Arial"/>
                <a:cs typeface="Arial"/>
              </a:rPr>
              <a:t>- </a:t>
            </a:r>
            <a:r>
              <a:rPr sz="1000" spc="14" dirty="0">
                <a:latin typeface="Arial"/>
                <a:cs typeface="Arial"/>
              </a:rPr>
              <a:t>l</a:t>
            </a:r>
            <a:r>
              <a:rPr sz="1000" spc="-9" dirty="0">
                <a:latin typeface="Arial"/>
                <a:cs typeface="Arial"/>
              </a:rPr>
              <a:t>a</a:t>
            </a:r>
            <a:r>
              <a:rPr sz="1000" spc="0" dirty="0">
                <a:latin typeface="Arial"/>
                <a:cs typeface="Arial"/>
              </a:rPr>
              <a:t>h</a:t>
            </a:r>
            <a:r>
              <a:rPr sz="1000" spc="4" dirty="0">
                <a:latin typeface="Arial"/>
                <a:cs typeface="Arial"/>
              </a:rPr>
              <a:t> </a:t>
            </a:r>
            <a:r>
              <a:rPr sz="1000" i="1" spc="0" dirty="0">
                <a:latin typeface="Arial"/>
                <a:cs typeface="Arial"/>
              </a:rPr>
              <a:t>s</a:t>
            </a:r>
            <a:r>
              <a:rPr sz="1000" i="1" spc="-9" dirty="0">
                <a:latin typeface="Arial"/>
                <a:cs typeface="Arial"/>
              </a:rPr>
              <a:t>o</a:t>
            </a:r>
            <a:r>
              <a:rPr sz="1000" i="1" spc="4" dirty="0">
                <a:latin typeface="Arial"/>
                <a:cs typeface="Arial"/>
              </a:rPr>
              <a:t>f</a:t>
            </a:r>
            <a:r>
              <a:rPr sz="1000" i="1" spc="-14" dirty="0">
                <a:latin typeface="Arial"/>
                <a:cs typeface="Arial"/>
              </a:rPr>
              <a:t>t</a:t>
            </a:r>
            <a:r>
              <a:rPr sz="1000" i="1" spc="14" dirty="0">
                <a:latin typeface="Arial"/>
                <a:cs typeface="Arial"/>
              </a:rPr>
              <a:t>w</a:t>
            </a:r>
            <a:r>
              <a:rPr sz="1000" i="1" spc="-9" dirty="0">
                <a:latin typeface="Arial"/>
                <a:cs typeface="Arial"/>
              </a:rPr>
              <a:t>a</a:t>
            </a:r>
            <a:r>
              <a:rPr sz="1000" i="1" spc="0" dirty="0">
                <a:latin typeface="Arial"/>
                <a:cs typeface="Arial"/>
              </a:rPr>
              <a:t>re</a:t>
            </a:r>
            <a:r>
              <a:rPr sz="1000" i="1" spc="10"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a:t>
            </a:r>
            <a:r>
              <a:rPr sz="1000" spc="-19" dirty="0">
                <a:latin typeface="Arial"/>
                <a:cs typeface="Arial"/>
              </a:rPr>
              <a:t> </a:t>
            </a:r>
            <a:r>
              <a:rPr sz="1000" spc="4" dirty="0">
                <a:latin typeface="Arial"/>
                <a:cs typeface="Arial"/>
              </a:rPr>
              <a:t>t</a:t>
            </a:r>
            <a:r>
              <a:rPr sz="1000" spc="-9" dirty="0">
                <a:latin typeface="Arial"/>
                <a:cs typeface="Arial"/>
              </a:rPr>
              <a:t>e</a:t>
            </a:r>
            <a:r>
              <a:rPr sz="1000" spc="0" dirty="0">
                <a:latin typeface="Arial"/>
                <a:cs typeface="Arial"/>
              </a:rPr>
              <a:t>r</a:t>
            </a:r>
            <a:r>
              <a:rPr sz="1000" spc="14" dirty="0">
                <a:latin typeface="Arial"/>
                <a:cs typeface="Arial"/>
              </a:rPr>
              <a:t>i</a:t>
            </a:r>
            <a:r>
              <a:rPr sz="1000" spc="-29" dirty="0">
                <a:latin typeface="Arial"/>
                <a:cs typeface="Arial"/>
              </a:rPr>
              <a:t>n</a:t>
            </a:r>
            <a:r>
              <a:rPr sz="1000" spc="4" dirty="0">
                <a:latin typeface="Arial"/>
                <a:cs typeface="Arial"/>
              </a:rPr>
              <a:t>t</a:t>
            </a:r>
            <a:r>
              <a:rPr sz="1000" spc="-9" dirty="0">
                <a:latin typeface="Arial"/>
                <a:cs typeface="Arial"/>
              </a:rPr>
              <a:t>eg</a:t>
            </a:r>
            <a:r>
              <a:rPr sz="1000" spc="0" dirty="0">
                <a:latin typeface="Arial"/>
                <a:cs typeface="Arial"/>
              </a:rPr>
              <a:t>r</a:t>
            </a:r>
            <a:r>
              <a:rPr sz="1000" spc="-9" dirty="0">
                <a:latin typeface="Arial"/>
                <a:cs typeface="Arial"/>
              </a:rPr>
              <a:t>a</a:t>
            </a:r>
            <a:r>
              <a:rPr sz="1000" spc="-25" dirty="0">
                <a:latin typeface="Arial"/>
                <a:cs typeface="Arial"/>
              </a:rPr>
              <a:t>s</a:t>
            </a:r>
            <a:r>
              <a:rPr sz="1000" spc="0" dirty="0">
                <a:latin typeface="Arial"/>
                <a:cs typeface="Arial"/>
              </a:rPr>
              <a:t>i</a:t>
            </a:r>
            <a:r>
              <a:rPr sz="1000" spc="30"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 </a:t>
            </a:r>
            <a:r>
              <a:rPr sz="1000" spc="25" dirty="0">
                <a:latin typeface="Arial"/>
                <a:cs typeface="Arial"/>
              </a:rPr>
              <a:t>m</a:t>
            </a:r>
            <a:r>
              <a:rPr sz="1000" spc="-9" dirty="0">
                <a:latin typeface="Arial"/>
                <a:cs typeface="Arial"/>
              </a:rPr>
              <a:t>en</a:t>
            </a:r>
            <a:r>
              <a:rPr sz="1000" spc="0" dirty="0">
                <a:latin typeface="Arial"/>
                <a:cs typeface="Arial"/>
              </a:rPr>
              <a:t>c</a:t>
            </a:r>
            <a:r>
              <a:rPr sz="1000" spc="-9" dirty="0">
                <a:latin typeface="Arial"/>
                <a:cs typeface="Arial"/>
              </a:rPr>
              <a:t>a</a:t>
            </a:r>
            <a:r>
              <a:rPr sz="1000" spc="0" dirty="0">
                <a:latin typeface="Arial"/>
                <a:cs typeface="Arial"/>
              </a:rPr>
              <a:t>k</a:t>
            </a:r>
            <a:r>
              <a:rPr sz="1000" spc="-9" dirty="0">
                <a:latin typeface="Arial"/>
                <a:cs typeface="Arial"/>
              </a:rPr>
              <a:t>u</a:t>
            </a:r>
            <a:r>
              <a:rPr sz="1000" spc="0" dirty="0">
                <a:latin typeface="Arial"/>
                <a:cs typeface="Arial"/>
              </a:rPr>
              <a:t>p </a:t>
            </a:r>
            <a:r>
              <a:rPr sz="1000" spc="-25" dirty="0">
                <a:latin typeface="Arial"/>
                <a:cs typeface="Arial"/>
              </a:rPr>
              <a:t>s</a:t>
            </a:r>
            <a:r>
              <a:rPr sz="1000" spc="-9" dirty="0">
                <a:latin typeface="Arial"/>
                <a:cs typeface="Arial"/>
              </a:rPr>
              <a:t>e</a:t>
            </a:r>
            <a:r>
              <a:rPr sz="1000" spc="25" dirty="0">
                <a:latin typeface="Arial"/>
                <a:cs typeface="Arial"/>
              </a:rPr>
              <a:t>m</a:t>
            </a:r>
            <a:r>
              <a:rPr sz="1000" spc="-9" dirty="0">
                <a:latin typeface="Arial"/>
                <a:cs typeface="Arial"/>
              </a:rPr>
              <a:t>u</a:t>
            </a:r>
            <a:r>
              <a:rPr sz="1000" spc="0" dirty="0">
                <a:latin typeface="Arial"/>
                <a:cs typeface="Arial"/>
              </a:rPr>
              <a:t>a</a:t>
            </a:r>
            <a:r>
              <a:rPr sz="1000" spc="-19" dirty="0">
                <a:latin typeface="Arial"/>
                <a:cs typeface="Arial"/>
              </a:rPr>
              <a:t> </a:t>
            </a:r>
            <a:r>
              <a:rPr sz="1000" spc="-14" dirty="0">
                <a:latin typeface="Arial"/>
                <a:cs typeface="Arial"/>
              </a:rPr>
              <a:t>f</a:t>
            </a:r>
            <a:r>
              <a:rPr sz="1000" spc="-9" dirty="0">
                <a:latin typeface="Arial"/>
                <a:cs typeface="Arial"/>
              </a:rPr>
              <a:t>ung</a:t>
            </a:r>
            <a:r>
              <a:rPr sz="1000" spc="-25" dirty="0">
                <a:latin typeface="Arial"/>
                <a:cs typeface="Arial"/>
              </a:rPr>
              <a:t>s</a:t>
            </a:r>
            <a:r>
              <a:rPr sz="1000" spc="0" dirty="0">
                <a:latin typeface="Arial"/>
                <a:cs typeface="Arial"/>
              </a:rPr>
              <a:t>i</a:t>
            </a:r>
            <a:r>
              <a:rPr sz="1000" spc="27" dirty="0">
                <a:latin typeface="Arial"/>
                <a:cs typeface="Arial"/>
              </a:rPr>
              <a:t> </a:t>
            </a:r>
            <a:r>
              <a:rPr sz="1000" spc="-9" dirty="0">
                <a:latin typeface="Arial"/>
                <a:cs typeface="Arial"/>
              </a:rPr>
              <a:t>o</a:t>
            </a:r>
            <a:r>
              <a:rPr sz="1000" spc="0" dirty="0">
                <a:latin typeface="Arial"/>
                <a:cs typeface="Arial"/>
              </a:rPr>
              <a:t>r</a:t>
            </a:r>
            <a:r>
              <a:rPr sz="1000" spc="-9" dirty="0">
                <a:latin typeface="Arial"/>
                <a:cs typeface="Arial"/>
              </a:rPr>
              <a:t>g</a:t>
            </a:r>
            <a:r>
              <a:rPr sz="1000" spc="4" dirty="0">
                <a:latin typeface="Arial"/>
                <a:cs typeface="Arial"/>
              </a:rPr>
              <a:t>a</a:t>
            </a:r>
            <a:r>
              <a:rPr sz="1000" spc="0" dirty="0">
                <a:latin typeface="Arial"/>
                <a:cs typeface="Arial"/>
              </a:rPr>
              <a:t>- </a:t>
            </a:r>
            <a:r>
              <a:rPr sz="1000" spc="-9" dirty="0">
                <a:latin typeface="Arial"/>
                <a:cs typeface="Arial"/>
              </a:rPr>
              <a:t>n</a:t>
            </a:r>
            <a:r>
              <a:rPr sz="1000" spc="14" dirty="0">
                <a:latin typeface="Arial"/>
                <a:cs typeface="Arial"/>
              </a:rPr>
              <a:t>i</a:t>
            </a:r>
            <a:r>
              <a:rPr sz="1000" spc="-25" dirty="0">
                <a:latin typeface="Arial"/>
                <a:cs typeface="Arial"/>
              </a:rPr>
              <a:t>s</a:t>
            </a:r>
            <a:r>
              <a:rPr sz="1000" spc="-9" dirty="0">
                <a:latin typeface="Arial"/>
                <a:cs typeface="Arial"/>
              </a:rPr>
              <a:t>a</a:t>
            </a:r>
            <a:r>
              <a:rPr sz="1000" spc="-25" dirty="0">
                <a:latin typeface="Arial"/>
                <a:cs typeface="Arial"/>
              </a:rPr>
              <a:t>s</a:t>
            </a:r>
            <a:r>
              <a:rPr sz="1000" spc="0" dirty="0">
                <a:latin typeface="Arial"/>
                <a:cs typeface="Arial"/>
              </a:rPr>
              <a:t>i</a:t>
            </a:r>
            <a:r>
              <a:rPr sz="1000" spc="24" dirty="0">
                <a:latin typeface="Arial"/>
                <a:cs typeface="Arial"/>
              </a:rPr>
              <a:t> </a:t>
            </a:r>
            <a:r>
              <a:rPr sz="1000" spc="-9" dirty="0">
                <a:latin typeface="Arial"/>
                <a:cs typeface="Arial"/>
              </a:rPr>
              <a:t>b</a:t>
            </a:r>
            <a:r>
              <a:rPr sz="1000" spc="14" dirty="0">
                <a:latin typeface="Arial"/>
                <a:cs typeface="Arial"/>
              </a:rPr>
              <a:t>i</a:t>
            </a:r>
            <a:r>
              <a:rPr sz="1000" spc="-19" dirty="0">
                <a:latin typeface="Arial"/>
                <a:cs typeface="Arial"/>
              </a:rPr>
              <a:t>s</a:t>
            </a:r>
            <a:r>
              <a:rPr sz="1000" spc="-9" dirty="0">
                <a:latin typeface="Arial"/>
                <a:cs typeface="Arial"/>
              </a:rPr>
              <a:t>n</a:t>
            </a:r>
            <a:r>
              <a:rPr sz="1000" spc="14" dirty="0">
                <a:latin typeface="Arial"/>
                <a:cs typeface="Arial"/>
              </a:rPr>
              <a:t>i</a:t>
            </a:r>
            <a:r>
              <a:rPr sz="1000" spc="0" dirty="0">
                <a:latin typeface="Arial"/>
                <a:cs typeface="Arial"/>
              </a:rPr>
              <a:t>s</a:t>
            </a:r>
            <a:r>
              <a:rPr sz="1000" spc="-14"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 </a:t>
            </a:r>
            <a:r>
              <a:rPr sz="1000" spc="25" dirty="0">
                <a:latin typeface="Arial"/>
                <a:cs typeface="Arial"/>
              </a:rPr>
              <a:t>m</a:t>
            </a:r>
            <a:r>
              <a:rPr sz="1000" spc="-9" dirty="0">
                <a:latin typeface="Arial"/>
                <a:cs typeface="Arial"/>
              </a:rPr>
              <a:t>endu</a:t>
            </a:r>
            <a:r>
              <a:rPr sz="1000" spc="0" dirty="0">
                <a:latin typeface="Arial"/>
                <a:cs typeface="Arial"/>
              </a:rPr>
              <a:t>k</a:t>
            </a:r>
            <a:r>
              <a:rPr sz="1000" spc="-9" dirty="0">
                <a:latin typeface="Arial"/>
                <a:cs typeface="Arial"/>
              </a:rPr>
              <a:t>un</a:t>
            </a:r>
            <a:r>
              <a:rPr sz="1000" spc="0" dirty="0">
                <a:latin typeface="Arial"/>
                <a:cs typeface="Arial"/>
              </a:rPr>
              <a:t>g k</a:t>
            </a:r>
            <a:r>
              <a:rPr sz="1000" spc="-9" dirty="0">
                <a:latin typeface="Arial"/>
                <a:cs typeface="Arial"/>
              </a:rPr>
              <a:t>on</a:t>
            </a:r>
            <a:r>
              <a:rPr sz="1000" spc="-25" dirty="0">
                <a:latin typeface="Arial"/>
                <a:cs typeface="Arial"/>
              </a:rPr>
              <a:t>s</a:t>
            </a:r>
            <a:r>
              <a:rPr sz="1000" spc="-9" dirty="0">
                <a:latin typeface="Arial"/>
                <a:cs typeface="Arial"/>
              </a:rPr>
              <a:t>e</a:t>
            </a:r>
            <a:r>
              <a:rPr sz="1000" spc="0" dirty="0">
                <a:latin typeface="Arial"/>
                <a:cs typeface="Arial"/>
              </a:rPr>
              <a:t>p E</a:t>
            </a:r>
            <a:r>
              <a:rPr sz="1000" spc="-9" dirty="0">
                <a:latin typeface="Arial"/>
                <a:cs typeface="Arial"/>
              </a:rPr>
              <a:t>R</a:t>
            </a:r>
            <a:r>
              <a:rPr sz="1000" spc="3" dirty="0">
                <a:latin typeface="Arial"/>
                <a:cs typeface="Arial"/>
              </a:rPr>
              <a:t>P.</a:t>
            </a:r>
            <a:endParaRPr sz="1000" dirty="0">
              <a:latin typeface="Arial"/>
              <a:cs typeface="Arial"/>
            </a:endParaRPr>
          </a:p>
          <a:p>
            <a:pPr marL="333121">
              <a:lnSpc>
                <a:spcPts val="1125"/>
              </a:lnSpc>
              <a:spcBef>
                <a:spcPts val="56"/>
              </a:spcBef>
            </a:pPr>
            <a:r>
              <a:rPr sz="1000" spc="-4" dirty="0">
                <a:latin typeface="Arial"/>
                <a:cs typeface="Arial"/>
              </a:rPr>
              <a:t>Mc.Leod(2004) mewakili pernyataan para penyedia </a:t>
            </a:r>
            <a:r>
              <a:rPr sz="1000" i="1" spc="-4" dirty="0">
                <a:latin typeface="Arial"/>
                <a:cs typeface="Arial"/>
              </a:rPr>
              <a:t>software</a:t>
            </a:r>
            <a:endParaRPr sz="1000" dirty="0">
              <a:latin typeface="Arial"/>
              <a:cs typeface="Arial"/>
            </a:endParaRPr>
          </a:p>
          <a:p>
            <a:pPr marL="12700" marR="11295" algn="just">
              <a:lnSpc>
                <a:spcPct val="94962"/>
              </a:lnSpc>
            </a:pPr>
            <a:r>
              <a:rPr sz="1000" spc="-4" dirty="0">
                <a:latin typeface="Arial"/>
                <a:cs typeface="Arial"/>
              </a:rPr>
              <a:t>yang menyatakan bahwa sistem ERP sebagai sistem berbasis komputer yang memungkinkan pengelolaan sumber daya perusa- haan berdasarkan kepada organisasi yang besar.</a:t>
            </a:r>
            <a:endParaRPr sz="1000" dirty="0">
              <a:latin typeface="Arial"/>
              <a:cs typeface="Arial"/>
            </a:endParaRPr>
          </a:p>
          <a:p>
            <a:pPr marL="12700" marR="9446" indent="320421" algn="just">
              <a:lnSpc>
                <a:spcPct val="96016"/>
              </a:lnSpc>
              <a:spcBef>
                <a:spcPts val="5"/>
              </a:spcBef>
            </a:pPr>
            <a:r>
              <a:rPr sz="1000" dirty="0">
                <a:latin typeface="Arial"/>
                <a:cs typeface="Arial"/>
              </a:rPr>
              <a:t>M</a:t>
            </a:r>
            <a:r>
              <a:rPr sz="1000" spc="-9" dirty="0">
                <a:latin typeface="Arial"/>
                <a:cs typeface="Arial"/>
              </a:rPr>
              <a:t>enu</a:t>
            </a:r>
            <a:r>
              <a:rPr sz="1000" spc="0" dirty="0">
                <a:latin typeface="Arial"/>
                <a:cs typeface="Arial"/>
              </a:rPr>
              <a:t>r</a:t>
            </a:r>
            <a:r>
              <a:rPr sz="1000" spc="-9" dirty="0">
                <a:latin typeface="Arial"/>
                <a:cs typeface="Arial"/>
              </a:rPr>
              <a:t>u</a:t>
            </a:r>
            <a:r>
              <a:rPr sz="1000" spc="0" dirty="0">
                <a:latin typeface="Arial"/>
                <a:cs typeface="Arial"/>
              </a:rPr>
              <a:t>t</a:t>
            </a:r>
            <a:r>
              <a:rPr sz="1000" spc="-2" dirty="0">
                <a:latin typeface="Arial"/>
                <a:cs typeface="Arial"/>
              </a:rPr>
              <a:t> </a:t>
            </a:r>
            <a:r>
              <a:rPr sz="1000" spc="4" dirty="0">
                <a:latin typeface="Arial"/>
                <a:cs typeface="Arial"/>
              </a:rPr>
              <a:t>O,</a:t>
            </a:r>
            <a:r>
              <a:rPr sz="1000" spc="-25" dirty="0">
                <a:latin typeface="Arial"/>
                <a:cs typeface="Arial"/>
              </a:rPr>
              <a:t>B</a:t>
            </a:r>
            <a:r>
              <a:rPr sz="1000" spc="0" dirty="0">
                <a:latin typeface="Arial"/>
                <a:cs typeface="Arial"/>
              </a:rPr>
              <a:t>r</a:t>
            </a:r>
            <a:r>
              <a:rPr sz="1000" spc="-9" dirty="0">
                <a:latin typeface="Arial"/>
                <a:cs typeface="Arial"/>
              </a:rPr>
              <a:t>e</a:t>
            </a:r>
            <a:r>
              <a:rPr sz="1000" spc="14" dirty="0">
                <a:latin typeface="Arial"/>
                <a:cs typeface="Arial"/>
              </a:rPr>
              <a:t>i</a:t>
            </a:r>
            <a:r>
              <a:rPr sz="1000" spc="0" dirty="0">
                <a:latin typeface="Arial"/>
                <a:cs typeface="Arial"/>
              </a:rPr>
              <a:t>n</a:t>
            </a:r>
            <a:r>
              <a:rPr sz="1000" spc="7" dirty="0">
                <a:latin typeface="Arial"/>
                <a:cs typeface="Arial"/>
              </a:rPr>
              <a:t> </a:t>
            </a:r>
            <a:r>
              <a:rPr sz="1000" spc="0" dirty="0">
                <a:latin typeface="Arial"/>
                <a:cs typeface="Arial"/>
              </a:rPr>
              <a:t>(</a:t>
            </a:r>
            <a:r>
              <a:rPr sz="1000" spc="-9" dirty="0">
                <a:latin typeface="Arial"/>
                <a:cs typeface="Arial"/>
              </a:rPr>
              <a:t>2004</a:t>
            </a:r>
            <a:r>
              <a:rPr sz="1000" spc="0" dirty="0">
                <a:latin typeface="Arial"/>
                <a:cs typeface="Arial"/>
              </a:rPr>
              <a:t>)</a:t>
            </a:r>
            <a:r>
              <a:rPr sz="1000" spc="14" dirty="0">
                <a:latin typeface="Arial"/>
                <a:cs typeface="Arial"/>
              </a:rPr>
              <a:t> </a:t>
            </a:r>
            <a:r>
              <a:rPr sz="1000" spc="-9" dirty="0">
                <a:latin typeface="Arial"/>
                <a:cs typeface="Arial"/>
              </a:rPr>
              <a:t>ban</a:t>
            </a:r>
            <a:r>
              <a:rPr sz="1000" spc="0" dirty="0">
                <a:latin typeface="Arial"/>
                <a:cs typeface="Arial"/>
              </a:rPr>
              <a:t>y</a:t>
            </a:r>
            <a:r>
              <a:rPr sz="1000" spc="-9" dirty="0">
                <a:latin typeface="Arial"/>
                <a:cs typeface="Arial"/>
              </a:rPr>
              <a:t>a</a:t>
            </a:r>
            <a:r>
              <a:rPr sz="1000" spc="0" dirty="0">
                <a:latin typeface="Arial"/>
                <a:cs typeface="Arial"/>
              </a:rPr>
              <a:t>k</a:t>
            </a:r>
            <a:r>
              <a:rPr sz="1000" spc="9" dirty="0">
                <a:latin typeface="Arial"/>
                <a:cs typeface="Arial"/>
              </a:rPr>
              <a:t> </a:t>
            </a:r>
            <a:r>
              <a:rPr sz="1000" spc="-9" dirty="0">
                <a:latin typeface="Arial"/>
                <a:cs typeface="Arial"/>
              </a:rPr>
              <a:t>pe</a:t>
            </a:r>
            <a:r>
              <a:rPr sz="1000" spc="0" dirty="0">
                <a:latin typeface="Arial"/>
                <a:cs typeface="Arial"/>
              </a:rPr>
              <a:t>r</a:t>
            </a:r>
            <a:r>
              <a:rPr sz="1000" spc="-9" dirty="0">
                <a:latin typeface="Arial"/>
                <a:cs typeface="Arial"/>
              </a:rPr>
              <a:t>u</a:t>
            </a:r>
            <a:r>
              <a:rPr sz="1000" spc="-25" dirty="0">
                <a:latin typeface="Arial"/>
                <a:cs typeface="Arial"/>
              </a:rPr>
              <a:t>s</a:t>
            </a:r>
            <a:r>
              <a:rPr sz="1000" spc="-9" dirty="0">
                <a:latin typeface="Arial"/>
                <a:cs typeface="Arial"/>
              </a:rPr>
              <a:t>ahaa</a:t>
            </a:r>
            <a:r>
              <a:rPr sz="1000" spc="0" dirty="0">
                <a:latin typeface="Arial"/>
                <a:cs typeface="Arial"/>
              </a:rPr>
              <a:t>n</a:t>
            </a:r>
            <a:r>
              <a:rPr sz="1000" spc="25" dirty="0">
                <a:latin typeface="Arial"/>
                <a:cs typeface="Arial"/>
              </a:rPr>
              <a:t> </a:t>
            </a:r>
            <a:r>
              <a:rPr sz="1000" spc="-9" dirty="0">
                <a:latin typeface="Arial"/>
                <a:cs typeface="Arial"/>
              </a:rPr>
              <a:t>d</a:t>
            </a:r>
            <a:r>
              <a:rPr sz="1000" spc="0" dirty="0">
                <a:latin typeface="Arial"/>
                <a:cs typeface="Arial"/>
              </a:rPr>
              <a:t>i</a:t>
            </a:r>
            <a:r>
              <a:rPr sz="1000" spc="25" dirty="0">
                <a:latin typeface="Arial"/>
                <a:cs typeface="Arial"/>
              </a:rPr>
              <a:t> </a:t>
            </a:r>
            <a:r>
              <a:rPr sz="1000" spc="-25" dirty="0">
                <a:latin typeface="Arial"/>
                <a:cs typeface="Arial"/>
              </a:rPr>
              <a:t>A</a:t>
            </a:r>
            <a:r>
              <a:rPr sz="1000" spc="25" dirty="0">
                <a:latin typeface="Arial"/>
                <a:cs typeface="Arial"/>
              </a:rPr>
              <a:t>m</a:t>
            </a:r>
            <a:r>
              <a:rPr sz="1000" spc="-9" dirty="0">
                <a:latin typeface="Arial"/>
                <a:cs typeface="Arial"/>
              </a:rPr>
              <a:t>e</a:t>
            </a:r>
            <a:r>
              <a:rPr sz="1000" spc="-25" dirty="0">
                <a:latin typeface="Arial"/>
                <a:cs typeface="Arial"/>
              </a:rPr>
              <a:t>r</a:t>
            </a:r>
            <a:r>
              <a:rPr sz="1000" spc="14" dirty="0">
                <a:latin typeface="Arial"/>
                <a:cs typeface="Arial"/>
              </a:rPr>
              <a:t>i</a:t>
            </a:r>
            <a:r>
              <a:rPr sz="1000" spc="0" dirty="0">
                <a:latin typeface="Arial"/>
                <a:cs typeface="Arial"/>
              </a:rPr>
              <a:t>ka </a:t>
            </a:r>
            <a:r>
              <a:rPr sz="1000" spc="-25" dirty="0">
                <a:latin typeface="Arial"/>
                <a:cs typeface="Arial"/>
              </a:rPr>
              <a:t>s</a:t>
            </a:r>
            <a:r>
              <a:rPr sz="1000" spc="-9" dirty="0">
                <a:latin typeface="Arial"/>
                <a:cs typeface="Arial"/>
              </a:rPr>
              <a:t>aa</a:t>
            </a:r>
            <a:r>
              <a:rPr sz="1000" spc="1" dirty="0">
                <a:latin typeface="Arial"/>
                <a:cs typeface="Arial"/>
              </a:rPr>
              <a:t>t </a:t>
            </a:r>
            <a:r>
              <a:rPr sz="1000" spc="14" dirty="0">
                <a:latin typeface="Arial"/>
                <a:cs typeface="Arial"/>
              </a:rPr>
              <a:t>i</a:t>
            </a:r>
            <a:r>
              <a:rPr sz="1000" spc="-9" dirty="0">
                <a:latin typeface="Arial"/>
                <a:cs typeface="Arial"/>
              </a:rPr>
              <a:t>n</a:t>
            </a:r>
            <a:r>
              <a:rPr sz="1000" spc="0" dirty="0">
                <a:latin typeface="Arial"/>
                <a:cs typeface="Arial"/>
              </a:rPr>
              <a:t>i</a:t>
            </a:r>
            <a:r>
              <a:rPr sz="1000" spc="22" dirty="0">
                <a:latin typeface="Arial"/>
                <a:cs typeface="Arial"/>
              </a:rPr>
              <a:t> </a:t>
            </a:r>
            <a:r>
              <a:rPr sz="1000" spc="4" dirty="0">
                <a:latin typeface="Arial"/>
                <a:cs typeface="Arial"/>
              </a:rPr>
              <a:t>t</a:t>
            </a:r>
            <a:r>
              <a:rPr sz="1000" spc="-29" dirty="0">
                <a:latin typeface="Arial"/>
                <a:cs typeface="Arial"/>
              </a:rPr>
              <a:t>e</a:t>
            </a:r>
            <a:r>
              <a:rPr sz="1000" spc="14" dirty="0">
                <a:latin typeface="Arial"/>
                <a:cs typeface="Arial"/>
              </a:rPr>
              <a:t>l</a:t>
            </a:r>
            <a:r>
              <a:rPr sz="1000" spc="-9" dirty="0">
                <a:latin typeface="Arial"/>
                <a:cs typeface="Arial"/>
              </a:rPr>
              <a:t>a</a:t>
            </a:r>
            <a:r>
              <a:rPr sz="1000" spc="0" dirty="0">
                <a:latin typeface="Arial"/>
                <a:cs typeface="Arial"/>
              </a:rPr>
              <a:t>h </a:t>
            </a:r>
            <a:r>
              <a:rPr sz="1000" spc="25" dirty="0">
                <a:latin typeface="Arial"/>
                <a:cs typeface="Arial"/>
              </a:rPr>
              <a:t>m</a:t>
            </a:r>
            <a:r>
              <a:rPr sz="1000" spc="-9" dirty="0">
                <a:latin typeface="Arial"/>
                <a:cs typeface="Arial"/>
              </a:rPr>
              <a:t>engal</a:t>
            </a:r>
            <a:r>
              <a:rPr sz="1000" spc="14" dirty="0">
                <a:latin typeface="Arial"/>
                <a:cs typeface="Arial"/>
              </a:rPr>
              <a:t>i</a:t>
            </a:r>
            <a:r>
              <a:rPr sz="1000" spc="-9" dirty="0">
                <a:latin typeface="Arial"/>
                <a:cs typeface="Arial"/>
              </a:rPr>
              <a:t>h</a:t>
            </a:r>
            <a:r>
              <a:rPr sz="1000" spc="0" dirty="0">
                <a:latin typeface="Arial"/>
                <a:cs typeface="Arial"/>
              </a:rPr>
              <a:t>k</a:t>
            </a:r>
            <a:r>
              <a:rPr sz="1000" spc="-9" dirty="0">
                <a:latin typeface="Arial"/>
                <a:cs typeface="Arial"/>
              </a:rPr>
              <a:t>a</a:t>
            </a:r>
            <a:r>
              <a:rPr sz="1000" spc="0" dirty="0">
                <a:latin typeface="Arial"/>
                <a:cs typeface="Arial"/>
              </a:rPr>
              <a:t>n</a:t>
            </a:r>
            <a:r>
              <a:rPr sz="1000" spc="22" dirty="0">
                <a:latin typeface="Arial"/>
                <a:cs typeface="Arial"/>
              </a:rPr>
              <a:t> </a:t>
            </a:r>
            <a:r>
              <a:rPr sz="1000" spc="-25" dirty="0">
                <a:latin typeface="Arial"/>
                <a:cs typeface="Arial"/>
              </a:rPr>
              <a:t>s</a:t>
            </a:r>
            <a:r>
              <a:rPr sz="1000" spc="14" dirty="0">
                <a:latin typeface="Arial"/>
                <a:cs typeface="Arial"/>
              </a:rPr>
              <a:t>i</a:t>
            </a:r>
            <a:r>
              <a:rPr sz="1000" spc="-25" dirty="0">
                <a:latin typeface="Arial"/>
                <a:cs typeface="Arial"/>
              </a:rPr>
              <a:t>s</a:t>
            </a:r>
            <a:r>
              <a:rPr sz="1000" spc="4" dirty="0">
                <a:latin typeface="Arial"/>
                <a:cs typeface="Arial"/>
              </a:rPr>
              <a:t>t</a:t>
            </a:r>
            <a:r>
              <a:rPr sz="1000" spc="-29" dirty="0">
                <a:latin typeface="Arial"/>
                <a:cs typeface="Arial"/>
              </a:rPr>
              <a:t>e</a:t>
            </a:r>
            <a:r>
              <a:rPr sz="1000" spc="34" dirty="0">
                <a:latin typeface="Arial"/>
                <a:cs typeface="Arial"/>
              </a:rPr>
              <a:t>m</a:t>
            </a:r>
            <a:r>
              <a:rPr sz="1000" spc="-9" dirty="0">
                <a:latin typeface="Arial"/>
                <a:cs typeface="Arial"/>
              </a:rPr>
              <a:t>n</a:t>
            </a:r>
            <a:r>
              <a:rPr sz="1000" spc="0" dirty="0">
                <a:latin typeface="Arial"/>
                <a:cs typeface="Arial"/>
              </a:rPr>
              <a:t>ya</a:t>
            </a:r>
            <a:r>
              <a:rPr sz="1000" spc="24" dirty="0">
                <a:latin typeface="Arial"/>
                <a:cs typeface="Arial"/>
              </a:rPr>
              <a:t> </a:t>
            </a:r>
            <a:r>
              <a:rPr sz="1000" spc="-9" dirty="0">
                <a:latin typeface="Arial"/>
                <a:cs typeface="Arial"/>
              </a:rPr>
              <a:t>da</a:t>
            </a:r>
            <a:r>
              <a:rPr sz="1000" spc="-25" dirty="0">
                <a:latin typeface="Arial"/>
                <a:cs typeface="Arial"/>
              </a:rPr>
              <a:t>r</a:t>
            </a:r>
            <a:r>
              <a:rPr sz="1000" spc="0" dirty="0">
                <a:latin typeface="Arial"/>
                <a:cs typeface="Arial"/>
              </a:rPr>
              <a:t>i</a:t>
            </a:r>
            <a:r>
              <a:rPr sz="1000" spc="47" dirty="0">
                <a:latin typeface="Arial"/>
                <a:cs typeface="Arial"/>
              </a:rPr>
              <a:t> </a:t>
            </a:r>
            <a:r>
              <a:rPr sz="1000" spc="-25" dirty="0">
                <a:latin typeface="Arial"/>
                <a:cs typeface="Arial"/>
              </a:rPr>
              <a:t>s</a:t>
            </a:r>
            <a:r>
              <a:rPr sz="1000" spc="14" dirty="0">
                <a:latin typeface="Arial"/>
                <a:cs typeface="Arial"/>
              </a:rPr>
              <a:t>i</a:t>
            </a:r>
            <a:r>
              <a:rPr sz="1000" spc="-25" dirty="0">
                <a:latin typeface="Arial"/>
                <a:cs typeface="Arial"/>
              </a:rPr>
              <a:t>s</a:t>
            </a:r>
            <a:r>
              <a:rPr sz="1000" spc="4" dirty="0">
                <a:latin typeface="Arial"/>
                <a:cs typeface="Arial"/>
              </a:rPr>
              <a:t>t</a:t>
            </a:r>
            <a:r>
              <a:rPr sz="1000" spc="-29" dirty="0">
                <a:latin typeface="Arial"/>
                <a:cs typeface="Arial"/>
              </a:rPr>
              <a:t>e</a:t>
            </a:r>
            <a:r>
              <a:rPr sz="1000" spc="0" dirty="0">
                <a:latin typeface="Arial"/>
                <a:cs typeface="Arial"/>
              </a:rPr>
              <a:t>m</a:t>
            </a:r>
            <a:r>
              <a:rPr sz="1000" spc="39" dirty="0">
                <a:latin typeface="Arial"/>
                <a:cs typeface="Arial"/>
              </a:rPr>
              <a:t> </a:t>
            </a:r>
            <a:r>
              <a:rPr sz="1000" spc="25" dirty="0">
                <a:latin typeface="Arial"/>
                <a:cs typeface="Arial"/>
              </a:rPr>
              <a:t>m</a:t>
            </a:r>
            <a:r>
              <a:rPr sz="1000" spc="-29" dirty="0">
                <a:latin typeface="Arial"/>
                <a:cs typeface="Arial"/>
              </a:rPr>
              <a:t>a</a:t>
            </a:r>
            <a:r>
              <a:rPr sz="1000" spc="14" dirty="0">
                <a:latin typeface="Arial"/>
                <a:cs typeface="Arial"/>
              </a:rPr>
              <a:t>i</a:t>
            </a:r>
            <a:r>
              <a:rPr sz="1000" spc="-29" dirty="0">
                <a:latin typeface="Arial"/>
                <a:cs typeface="Arial"/>
              </a:rPr>
              <a:t>n</a:t>
            </a:r>
            <a:r>
              <a:rPr sz="1000" spc="29" dirty="0">
                <a:latin typeface="Arial"/>
                <a:cs typeface="Arial"/>
              </a:rPr>
              <a:t>f</a:t>
            </a:r>
            <a:r>
              <a:rPr sz="1000" spc="0" dirty="0">
                <a:latin typeface="Arial"/>
                <a:cs typeface="Arial"/>
              </a:rPr>
              <a:t>r</a:t>
            </a:r>
            <a:r>
              <a:rPr sz="1000" spc="-29" dirty="0">
                <a:latin typeface="Arial"/>
                <a:cs typeface="Arial"/>
              </a:rPr>
              <a:t>a</a:t>
            </a:r>
            <a:r>
              <a:rPr sz="1000" spc="25" dirty="0">
                <a:latin typeface="Arial"/>
                <a:cs typeface="Arial"/>
              </a:rPr>
              <a:t>m</a:t>
            </a:r>
            <a:r>
              <a:rPr sz="1000" spc="0" dirty="0">
                <a:latin typeface="Arial"/>
                <a:cs typeface="Arial"/>
              </a:rPr>
              <a:t>e </a:t>
            </a:r>
            <a:r>
              <a:rPr sz="1000" spc="6" dirty="0">
                <a:latin typeface="Arial"/>
                <a:cs typeface="Arial"/>
              </a:rPr>
              <a:t>t</a:t>
            </a:r>
            <a:r>
              <a:rPr sz="1000" spc="0" dirty="0">
                <a:latin typeface="Arial"/>
                <a:cs typeface="Arial"/>
              </a:rPr>
              <a:t>r</a:t>
            </a:r>
            <a:r>
              <a:rPr sz="1000" spc="-9" dirty="0">
                <a:latin typeface="Arial"/>
                <a:cs typeface="Arial"/>
              </a:rPr>
              <a:t>ad</a:t>
            </a:r>
            <a:r>
              <a:rPr sz="1000" spc="14" dirty="0">
                <a:latin typeface="Arial"/>
                <a:cs typeface="Arial"/>
              </a:rPr>
              <a:t>i</a:t>
            </a:r>
            <a:r>
              <a:rPr sz="1000" spc="-25" dirty="0">
                <a:latin typeface="Arial"/>
                <a:cs typeface="Arial"/>
              </a:rPr>
              <a:t>s</a:t>
            </a:r>
            <a:r>
              <a:rPr sz="1000" spc="14" dirty="0">
                <a:latin typeface="Arial"/>
                <a:cs typeface="Arial"/>
              </a:rPr>
              <a:t>i</a:t>
            </a:r>
            <a:r>
              <a:rPr sz="1000" spc="-9" dirty="0">
                <a:latin typeface="Arial"/>
                <a:cs typeface="Arial"/>
              </a:rPr>
              <a:t>on</a:t>
            </a:r>
            <a:r>
              <a:rPr sz="1000" spc="-29" dirty="0">
                <a:latin typeface="Arial"/>
                <a:cs typeface="Arial"/>
              </a:rPr>
              <a:t>a</a:t>
            </a:r>
            <a:r>
              <a:rPr sz="1000" spc="0" dirty="0">
                <a:latin typeface="Arial"/>
                <a:cs typeface="Arial"/>
              </a:rPr>
              <a:t>l </a:t>
            </a:r>
            <a:r>
              <a:rPr sz="1000" spc="-9" dirty="0">
                <a:latin typeface="Arial"/>
                <a:cs typeface="Arial"/>
              </a:rPr>
              <a:t>be</a:t>
            </a:r>
            <a:r>
              <a:rPr sz="1000" spc="0" dirty="0">
                <a:latin typeface="Arial"/>
                <a:cs typeface="Arial"/>
              </a:rPr>
              <a:t>r</a:t>
            </a:r>
            <a:r>
              <a:rPr sz="1000" spc="-9" dirty="0">
                <a:latin typeface="Arial"/>
                <a:cs typeface="Arial"/>
              </a:rPr>
              <a:t>ba</a:t>
            </a:r>
            <a:r>
              <a:rPr sz="1000" spc="-25" dirty="0">
                <a:latin typeface="Arial"/>
                <a:cs typeface="Arial"/>
              </a:rPr>
              <a:t>s</a:t>
            </a:r>
            <a:r>
              <a:rPr sz="1000" spc="14" dirty="0">
                <a:latin typeface="Arial"/>
                <a:cs typeface="Arial"/>
              </a:rPr>
              <a:t>i</a:t>
            </a:r>
            <a:r>
              <a:rPr sz="1000" spc="0" dirty="0">
                <a:latin typeface="Arial"/>
                <a:cs typeface="Arial"/>
              </a:rPr>
              <a:t>s</a:t>
            </a:r>
            <a:r>
              <a:rPr sz="1000" spc="-79" dirty="0">
                <a:latin typeface="Arial"/>
                <a:cs typeface="Arial"/>
              </a:rPr>
              <a:t> </a:t>
            </a:r>
            <a:r>
              <a:rPr sz="1000" spc="29" dirty="0">
                <a:latin typeface="Arial"/>
                <a:cs typeface="Arial"/>
              </a:rPr>
              <a:t>f</a:t>
            </a:r>
            <a:r>
              <a:rPr sz="1000" spc="-9" dirty="0">
                <a:latin typeface="Arial"/>
                <a:cs typeface="Arial"/>
              </a:rPr>
              <a:t>ung</a:t>
            </a:r>
            <a:r>
              <a:rPr sz="1000" spc="-25" dirty="0">
                <a:latin typeface="Arial"/>
                <a:cs typeface="Arial"/>
              </a:rPr>
              <a:t>s</a:t>
            </a:r>
            <a:r>
              <a:rPr sz="1000" spc="0" dirty="0">
                <a:latin typeface="Arial"/>
                <a:cs typeface="Arial"/>
              </a:rPr>
              <a:t>i</a:t>
            </a:r>
            <a:r>
              <a:rPr sz="1000" spc="-42" dirty="0">
                <a:latin typeface="Arial"/>
                <a:cs typeface="Arial"/>
              </a:rPr>
              <a:t> </a:t>
            </a:r>
            <a:r>
              <a:rPr sz="1000" spc="-9" dirty="0">
                <a:latin typeface="Arial"/>
                <a:cs typeface="Arial"/>
              </a:rPr>
              <a:t>b</a:t>
            </a:r>
            <a:r>
              <a:rPr sz="1000" spc="14" dirty="0">
                <a:latin typeface="Arial"/>
                <a:cs typeface="Arial"/>
              </a:rPr>
              <a:t>i</a:t>
            </a:r>
            <a:r>
              <a:rPr sz="1000" spc="-25" dirty="0">
                <a:latin typeface="Arial"/>
                <a:cs typeface="Arial"/>
              </a:rPr>
              <a:t>s</a:t>
            </a:r>
            <a:r>
              <a:rPr sz="1000" spc="-9" dirty="0">
                <a:latin typeface="Arial"/>
                <a:cs typeface="Arial"/>
              </a:rPr>
              <a:t>n</a:t>
            </a:r>
            <a:r>
              <a:rPr sz="1000" spc="14" dirty="0">
                <a:latin typeface="Arial"/>
                <a:cs typeface="Arial"/>
              </a:rPr>
              <a:t>i</a:t>
            </a:r>
            <a:r>
              <a:rPr sz="1000" spc="0" dirty="0">
                <a:latin typeface="Arial"/>
                <a:cs typeface="Arial"/>
              </a:rPr>
              <a:t>s</a:t>
            </a:r>
            <a:r>
              <a:rPr sz="1000" spc="-84" dirty="0">
                <a:latin typeface="Arial"/>
                <a:cs typeface="Arial"/>
              </a:rPr>
              <a:t> </a:t>
            </a:r>
            <a:r>
              <a:rPr sz="1000" spc="0" dirty="0">
                <a:latin typeface="Arial"/>
                <a:cs typeface="Arial"/>
              </a:rPr>
              <a:t>ke</a:t>
            </a:r>
            <a:r>
              <a:rPr sz="1000" spc="-69" dirty="0">
                <a:latin typeface="Arial"/>
                <a:cs typeface="Arial"/>
              </a:rPr>
              <a:t> </a:t>
            </a:r>
            <a:r>
              <a:rPr sz="1000" spc="-9" dirty="0">
                <a:latin typeface="Arial"/>
                <a:cs typeface="Arial"/>
              </a:rPr>
              <a:t>ap</a:t>
            </a:r>
            <a:r>
              <a:rPr sz="1000" spc="14" dirty="0">
                <a:latin typeface="Arial"/>
                <a:cs typeface="Arial"/>
              </a:rPr>
              <a:t>li</a:t>
            </a:r>
            <a:r>
              <a:rPr sz="1000" spc="0" dirty="0">
                <a:latin typeface="Arial"/>
                <a:cs typeface="Arial"/>
              </a:rPr>
              <a:t>k</a:t>
            </a:r>
            <a:r>
              <a:rPr sz="1000" spc="-9" dirty="0">
                <a:latin typeface="Arial"/>
                <a:cs typeface="Arial"/>
              </a:rPr>
              <a:t>a</a:t>
            </a:r>
            <a:r>
              <a:rPr sz="1000" spc="-25" dirty="0">
                <a:latin typeface="Arial"/>
                <a:cs typeface="Arial"/>
              </a:rPr>
              <a:t>s</a:t>
            </a:r>
            <a:r>
              <a:rPr sz="1000" spc="0" dirty="0">
                <a:latin typeface="Arial"/>
                <a:cs typeface="Arial"/>
              </a:rPr>
              <a:t>i</a:t>
            </a:r>
            <a:r>
              <a:rPr sz="1000" spc="-39" dirty="0">
                <a:latin typeface="Arial"/>
                <a:cs typeface="Arial"/>
              </a:rPr>
              <a:t> </a:t>
            </a:r>
            <a:r>
              <a:rPr sz="1000" spc="14" dirty="0">
                <a:latin typeface="Arial"/>
                <a:cs typeface="Arial"/>
              </a:rPr>
              <a:t>j</a:t>
            </a:r>
            <a:r>
              <a:rPr sz="1000" spc="-9" dirty="0">
                <a:latin typeface="Arial"/>
                <a:cs typeface="Arial"/>
              </a:rPr>
              <a:t>a</a:t>
            </a:r>
            <a:r>
              <a:rPr sz="1000" spc="-25" dirty="0">
                <a:latin typeface="Arial"/>
                <a:cs typeface="Arial"/>
              </a:rPr>
              <a:t>r</a:t>
            </a:r>
            <a:r>
              <a:rPr sz="1000" spc="14" dirty="0">
                <a:latin typeface="Arial"/>
                <a:cs typeface="Arial"/>
              </a:rPr>
              <a:t>i</a:t>
            </a:r>
            <a:r>
              <a:rPr sz="1000" spc="-9" dirty="0">
                <a:latin typeface="Arial"/>
                <a:cs typeface="Arial"/>
              </a:rPr>
              <a:t>nga</a:t>
            </a:r>
            <a:r>
              <a:rPr sz="1000" spc="0" dirty="0">
                <a:latin typeface="Arial"/>
                <a:cs typeface="Arial"/>
              </a:rPr>
              <a:t>n</a:t>
            </a:r>
            <a:r>
              <a:rPr sz="1000" spc="-64" dirty="0">
                <a:latin typeface="Arial"/>
                <a:cs typeface="Arial"/>
              </a:rPr>
              <a:t> </a:t>
            </a:r>
            <a:r>
              <a:rPr sz="1000" i="1" spc="0" dirty="0">
                <a:latin typeface="Arial"/>
                <a:cs typeface="Arial"/>
              </a:rPr>
              <a:t>c</a:t>
            </a:r>
            <a:r>
              <a:rPr sz="1000" i="1" spc="-9" dirty="0">
                <a:latin typeface="Arial"/>
                <a:cs typeface="Arial"/>
              </a:rPr>
              <a:t>lien</a:t>
            </a:r>
            <a:r>
              <a:rPr sz="1000" i="1" spc="9" dirty="0">
                <a:latin typeface="Arial"/>
                <a:cs typeface="Arial"/>
              </a:rPr>
              <a:t>t/</a:t>
            </a:r>
            <a:r>
              <a:rPr sz="1000" i="1" spc="0" dirty="0">
                <a:latin typeface="Arial"/>
                <a:cs typeface="Arial"/>
              </a:rPr>
              <a:t>s</a:t>
            </a:r>
            <a:r>
              <a:rPr sz="1000" i="1" spc="-9" dirty="0">
                <a:latin typeface="Arial"/>
                <a:cs typeface="Arial"/>
              </a:rPr>
              <a:t>e</a:t>
            </a:r>
            <a:r>
              <a:rPr sz="1000" i="1" spc="0" dirty="0">
                <a:latin typeface="Arial"/>
                <a:cs typeface="Arial"/>
              </a:rPr>
              <a:t>rv</a:t>
            </a:r>
            <a:r>
              <a:rPr sz="1000" i="1" spc="-9" dirty="0">
                <a:latin typeface="Arial"/>
                <a:cs typeface="Arial"/>
              </a:rPr>
              <a:t>e</a:t>
            </a:r>
            <a:r>
              <a:rPr sz="1000" i="1" spc="0" dirty="0">
                <a:latin typeface="Arial"/>
                <a:cs typeface="Arial"/>
              </a:rPr>
              <a:t>r</a:t>
            </a:r>
            <a:r>
              <a:rPr sz="1000" i="1" spc="40" dirty="0">
                <a:latin typeface="Arial"/>
                <a:cs typeface="Arial"/>
              </a:rPr>
              <a:t> </a:t>
            </a:r>
            <a:r>
              <a:rPr sz="1000" spc="14" dirty="0">
                <a:latin typeface="Arial"/>
                <a:cs typeface="Arial"/>
              </a:rPr>
              <a:t>l</a:t>
            </a:r>
            <a:r>
              <a:rPr sz="1000" spc="-9" dirty="0">
                <a:latin typeface="Arial"/>
                <a:cs typeface="Arial"/>
              </a:rPr>
              <a:t>in</a:t>
            </a:r>
            <a:r>
              <a:rPr sz="1000" spc="4" dirty="0">
                <a:latin typeface="Arial"/>
                <a:cs typeface="Arial"/>
              </a:rPr>
              <a:t>t</a:t>
            </a:r>
            <a:r>
              <a:rPr sz="1000" spc="-9" dirty="0">
                <a:latin typeface="Arial"/>
                <a:cs typeface="Arial"/>
              </a:rPr>
              <a:t>a</a:t>
            </a:r>
            <a:r>
              <a:rPr sz="1000" spc="0" dirty="0">
                <a:latin typeface="Arial"/>
                <a:cs typeface="Arial"/>
              </a:rPr>
              <a:t>s</a:t>
            </a:r>
            <a:r>
              <a:rPr sz="1000" spc="37" dirty="0">
                <a:latin typeface="Arial"/>
                <a:cs typeface="Arial"/>
              </a:rPr>
              <a:t> </a:t>
            </a:r>
            <a:r>
              <a:rPr sz="1000" spc="31" dirty="0">
                <a:latin typeface="Arial"/>
                <a:cs typeface="Arial"/>
              </a:rPr>
              <a:t>f</a:t>
            </a:r>
            <a:r>
              <a:rPr sz="1000" spc="-9" dirty="0">
                <a:latin typeface="Arial"/>
                <a:cs typeface="Arial"/>
              </a:rPr>
              <a:t>ung</a:t>
            </a:r>
            <a:r>
              <a:rPr sz="1000" spc="-25" dirty="0">
                <a:latin typeface="Arial"/>
                <a:cs typeface="Arial"/>
              </a:rPr>
              <a:t>s</a:t>
            </a:r>
            <a:r>
              <a:rPr sz="1000" spc="0" dirty="0">
                <a:latin typeface="Arial"/>
                <a:cs typeface="Arial"/>
              </a:rPr>
              <a:t>i </a:t>
            </a:r>
            <a:r>
              <a:rPr sz="1000" spc="-9" dirty="0">
                <a:latin typeface="Arial"/>
                <a:cs typeface="Arial"/>
              </a:rPr>
              <a:t>b</a:t>
            </a:r>
            <a:r>
              <a:rPr sz="1000" spc="14" dirty="0">
                <a:latin typeface="Arial"/>
                <a:cs typeface="Arial"/>
              </a:rPr>
              <a:t>i</a:t>
            </a:r>
            <a:r>
              <a:rPr sz="1000" spc="-25" dirty="0">
                <a:latin typeface="Arial"/>
                <a:cs typeface="Arial"/>
              </a:rPr>
              <a:t>s</a:t>
            </a:r>
            <a:r>
              <a:rPr sz="1000" spc="-9" dirty="0">
                <a:latin typeface="Arial"/>
                <a:cs typeface="Arial"/>
              </a:rPr>
              <a:t>n</a:t>
            </a:r>
            <a:r>
              <a:rPr sz="1000" spc="14" dirty="0">
                <a:latin typeface="Arial"/>
                <a:cs typeface="Arial"/>
              </a:rPr>
              <a:t>i</a:t>
            </a:r>
            <a:r>
              <a:rPr sz="1000" spc="0" dirty="0">
                <a:latin typeface="Arial"/>
                <a:cs typeface="Arial"/>
              </a:rPr>
              <a:t>s</a:t>
            </a:r>
            <a:r>
              <a:rPr sz="1000" spc="-150" dirty="0">
                <a:latin typeface="Arial"/>
                <a:cs typeface="Arial"/>
              </a:rPr>
              <a:t> </a:t>
            </a:r>
            <a:r>
              <a:rPr sz="1000" spc="-9" dirty="0">
                <a:latin typeface="Arial"/>
                <a:cs typeface="Arial"/>
              </a:rPr>
              <a:t>denga</a:t>
            </a:r>
            <a:r>
              <a:rPr sz="1000" spc="0" dirty="0">
                <a:latin typeface="Arial"/>
                <a:cs typeface="Arial"/>
              </a:rPr>
              <a:t>n</a:t>
            </a:r>
            <a:r>
              <a:rPr sz="1000" spc="-139" dirty="0">
                <a:latin typeface="Arial"/>
                <a:cs typeface="Arial"/>
              </a:rPr>
              <a:t> </a:t>
            </a:r>
            <a:r>
              <a:rPr sz="1000" spc="25" dirty="0">
                <a:latin typeface="Arial"/>
                <a:cs typeface="Arial"/>
              </a:rPr>
              <a:t>m</a:t>
            </a:r>
            <a:r>
              <a:rPr sz="1000" spc="-9" dirty="0">
                <a:latin typeface="Arial"/>
                <a:cs typeface="Arial"/>
              </a:rPr>
              <a:t>enguna</a:t>
            </a:r>
            <a:r>
              <a:rPr sz="1000" spc="0" dirty="0">
                <a:latin typeface="Arial"/>
                <a:cs typeface="Arial"/>
              </a:rPr>
              <a:t>k</a:t>
            </a:r>
            <a:r>
              <a:rPr sz="1000" spc="-9" dirty="0">
                <a:latin typeface="Arial"/>
                <a:cs typeface="Arial"/>
              </a:rPr>
              <a:t>a</a:t>
            </a:r>
            <a:r>
              <a:rPr sz="1000" spc="0" dirty="0">
                <a:latin typeface="Arial"/>
                <a:cs typeface="Arial"/>
              </a:rPr>
              <a:t>n</a:t>
            </a:r>
            <a:r>
              <a:rPr sz="1000" spc="-139" dirty="0">
                <a:latin typeface="Arial"/>
                <a:cs typeface="Arial"/>
              </a:rPr>
              <a:t> </a:t>
            </a:r>
            <a:r>
              <a:rPr sz="1000" i="1" spc="0" dirty="0">
                <a:latin typeface="Arial"/>
                <a:cs typeface="Arial"/>
              </a:rPr>
              <a:t>s</a:t>
            </a:r>
            <a:r>
              <a:rPr sz="1000" i="1" spc="-9" dirty="0">
                <a:latin typeface="Arial"/>
                <a:cs typeface="Arial"/>
              </a:rPr>
              <a:t>o</a:t>
            </a:r>
            <a:r>
              <a:rPr sz="1000" i="1" spc="6" dirty="0">
                <a:latin typeface="Arial"/>
                <a:cs typeface="Arial"/>
              </a:rPr>
              <a:t>ft</a:t>
            </a:r>
            <a:r>
              <a:rPr sz="1000" i="1" spc="14" dirty="0">
                <a:latin typeface="Arial"/>
                <a:cs typeface="Arial"/>
              </a:rPr>
              <a:t>w</a:t>
            </a:r>
            <a:r>
              <a:rPr sz="1000" i="1" spc="-9" dirty="0">
                <a:latin typeface="Arial"/>
                <a:cs typeface="Arial"/>
              </a:rPr>
              <a:t>a</a:t>
            </a:r>
            <a:r>
              <a:rPr sz="1000" i="1" spc="0" dirty="0">
                <a:latin typeface="Arial"/>
                <a:cs typeface="Arial"/>
              </a:rPr>
              <a:t>re</a:t>
            </a:r>
            <a:r>
              <a:rPr sz="1000" i="1" spc="-139" dirty="0">
                <a:latin typeface="Arial"/>
                <a:cs typeface="Arial"/>
              </a:rPr>
              <a:t> </a:t>
            </a:r>
            <a:r>
              <a:rPr sz="1000" spc="0" dirty="0">
                <a:latin typeface="Arial"/>
                <a:cs typeface="Arial"/>
              </a:rPr>
              <a:t>E</a:t>
            </a:r>
            <a:r>
              <a:rPr sz="1000" spc="-9" dirty="0">
                <a:latin typeface="Arial"/>
                <a:cs typeface="Arial"/>
              </a:rPr>
              <a:t>R</a:t>
            </a:r>
            <a:r>
              <a:rPr sz="1000" spc="0" dirty="0">
                <a:latin typeface="Arial"/>
                <a:cs typeface="Arial"/>
              </a:rPr>
              <a:t>P</a:t>
            </a:r>
            <a:r>
              <a:rPr sz="1000" spc="-129" dirty="0">
                <a:latin typeface="Arial"/>
                <a:cs typeface="Arial"/>
              </a:rPr>
              <a:t> </a:t>
            </a:r>
            <a:r>
              <a:rPr sz="1000" spc="-9" dirty="0">
                <a:latin typeface="Arial"/>
                <a:cs typeface="Arial"/>
              </a:rPr>
              <a:t>a</a:t>
            </a:r>
            <a:r>
              <a:rPr sz="1000" spc="6" dirty="0">
                <a:latin typeface="Arial"/>
                <a:cs typeface="Arial"/>
              </a:rPr>
              <a:t>t</a:t>
            </a:r>
            <a:r>
              <a:rPr sz="1000" spc="-9" dirty="0">
                <a:latin typeface="Arial"/>
                <a:cs typeface="Arial"/>
              </a:rPr>
              <a:t>a</a:t>
            </a:r>
            <a:r>
              <a:rPr sz="1000" spc="0" dirty="0">
                <a:latin typeface="Arial"/>
                <a:cs typeface="Arial"/>
              </a:rPr>
              <a:t>u</a:t>
            </a:r>
            <a:r>
              <a:rPr sz="1000" spc="-114" dirty="0">
                <a:latin typeface="Arial"/>
                <a:cs typeface="Arial"/>
              </a:rPr>
              <a:t> </a:t>
            </a:r>
            <a:r>
              <a:rPr sz="1000" spc="-29" dirty="0">
                <a:latin typeface="Arial"/>
                <a:cs typeface="Arial"/>
              </a:rPr>
              <a:t>d</a:t>
            </a:r>
            <a:r>
              <a:rPr sz="1000" spc="14" dirty="0">
                <a:latin typeface="Arial"/>
                <a:cs typeface="Arial"/>
              </a:rPr>
              <a:t>i</a:t>
            </a:r>
            <a:r>
              <a:rPr sz="1000" spc="-25" dirty="0">
                <a:latin typeface="Arial"/>
                <a:cs typeface="Arial"/>
              </a:rPr>
              <a:t>s</a:t>
            </a:r>
            <a:r>
              <a:rPr sz="1000" spc="-9" dirty="0">
                <a:latin typeface="Arial"/>
                <a:cs typeface="Arial"/>
              </a:rPr>
              <a:t>e</a:t>
            </a:r>
            <a:r>
              <a:rPr sz="1000" spc="-4" dirty="0">
                <a:latin typeface="Arial"/>
                <a:cs typeface="Arial"/>
              </a:rPr>
              <a:t>b</a:t>
            </a:r>
            <a:r>
              <a:rPr sz="1000" spc="-9" dirty="0">
                <a:latin typeface="Arial"/>
                <a:cs typeface="Arial"/>
              </a:rPr>
              <a:t>u</a:t>
            </a:r>
            <a:r>
              <a:rPr sz="1000" spc="0" dirty="0">
                <a:latin typeface="Arial"/>
                <a:cs typeface="Arial"/>
              </a:rPr>
              <a:t>t</a:t>
            </a:r>
            <a:r>
              <a:rPr sz="1000" spc="-99" dirty="0">
                <a:latin typeface="Arial"/>
                <a:cs typeface="Arial"/>
              </a:rPr>
              <a:t> </a:t>
            </a:r>
            <a:r>
              <a:rPr sz="1000" spc="14" dirty="0">
                <a:latin typeface="Arial"/>
                <a:cs typeface="Arial"/>
              </a:rPr>
              <a:t>j</a:t>
            </a:r>
            <a:r>
              <a:rPr sz="1000" spc="-9" dirty="0">
                <a:latin typeface="Arial"/>
                <a:cs typeface="Arial"/>
              </a:rPr>
              <a:t>ug</a:t>
            </a:r>
            <a:r>
              <a:rPr sz="1000" spc="0" dirty="0">
                <a:latin typeface="Arial"/>
                <a:cs typeface="Arial"/>
              </a:rPr>
              <a:t>a</a:t>
            </a:r>
            <a:r>
              <a:rPr sz="1000" spc="-114" dirty="0">
                <a:latin typeface="Arial"/>
                <a:cs typeface="Arial"/>
              </a:rPr>
              <a:t> </a:t>
            </a:r>
            <a:r>
              <a:rPr sz="1000" spc="-25" dirty="0">
                <a:latin typeface="Arial"/>
                <a:cs typeface="Arial"/>
              </a:rPr>
              <a:t>s</a:t>
            </a:r>
            <a:r>
              <a:rPr sz="1000" spc="14" dirty="0">
                <a:latin typeface="Arial"/>
                <a:cs typeface="Arial"/>
              </a:rPr>
              <a:t>e</a:t>
            </a:r>
            <a:r>
              <a:rPr sz="1000" spc="-9" dirty="0">
                <a:latin typeface="Arial"/>
                <a:cs typeface="Arial"/>
              </a:rPr>
              <a:t>baga</a:t>
            </a:r>
            <a:r>
              <a:rPr sz="1000" spc="0" dirty="0">
                <a:latin typeface="Arial"/>
                <a:cs typeface="Arial"/>
              </a:rPr>
              <a:t>i </a:t>
            </a:r>
            <a:r>
              <a:rPr sz="1000" i="1" spc="0" dirty="0">
                <a:latin typeface="Arial"/>
                <a:cs typeface="Arial"/>
              </a:rPr>
              <a:t>s</a:t>
            </a:r>
            <a:r>
              <a:rPr sz="1000" i="1" spc="-9" dirty="0">
                <a:latin typeface="Arial"/>
                <a:cs typeface="Arial"/>
              </a:rPr>
              <a:t>uppl</a:t>
            </a:r>
            <a:r>
              <a:rPr sz="1000" i="1" spc="0" dirty="0">
                <a:latin typeface="Arial"/>
                <a:cs typeface="Arial"/>
              </a:rPr>
              <a:t>y</a:t>
            </a:r>
            <a:r>
              <a:rPr sz="1000" i="1" spc="-59" dirty="0">
                <a:latin typeface="Arial"/>
                <a:cs typeface="Arial"/>
              </a:rPr>
              <a:t> </a:t>
            </a:r>
            <a:r>
              <a:rPr sz="1000" i="1" spc="0" dirty="0">
                <a:latin typeface="Arial"/>
                <a:cs typeface="Arial"/>
              </a:rPr>
              <a:t>c</a:t>
            </a:r>
            <a:r>
              <a:rPr sz="1000" i="1" spc="-9" dirty="0">
                <a:latin typeface="Arial"/>
                <a:cs typeface="Arial"/>
              </a:rPr>
              <a:t>hai</a:t>
            </a:r>
            <a:r>
              <a:rPr sz="1000" i="1" spc="0" dirty="0">
                <a:latin typeface="Arial"/>
                <a:cs typeface="Arial"/>
              </a:rPr>
              <a:t>n</a:t>
            </a:r>
            <a:r>
              <a:rPr sz="1000" i="1" spc="-69" dirty="0">
                <a:latin typeface="Arial"/>
                <a:cs typeface="Arial"/>
              </a:rPr>
              <a:t> </a:t>
            </a:r>
            <a:r>
              <a:rPr sz="1000" i="1" spc="0" dirty="0">
                <a:latin typeface="Arial"/>
                <a:cs typeface="Arial"/>
              </a:rPr>
              <a:t>m</a:t>
            </a:r>
            <a:r>
              <a:rPr sz="1000" i="1" spc="-9" dirty="0">
                <a:latin typeface="Arial"/>
                <a:cs typeface="Arial"/>
              </a:rPr>
              <a:t>anaje</a:t>
            </a:r>
            <a:r>
              <a:rPr sz="1000" i="1" spc="0" dirty="0">
                <a:latin typeface="Arial"/>
                <a:cs typeface="Arial"/>
              </a:rPr>
              <a:t>m</a:t>
            </a:r>
            <a:r>
              <a:rPr sz="1000" i="1" spc="-9" dirty="0">
                <a:latin typeface="Arial"/>
                <a:cs typeface="Arial"/>
              </a:rPr>
              <a:t>en</a:t>
            </a:r>
            <a:r>
              <a:rPr sz="1000" i="1" spc="0" dirty="0">
                <a:latin typeface="Arial"/>
                <a:cs typeface="Arial"/>
              </a:rPr>
              <a:t>t</a:t>
            </a:r>
            <a:r>
              <a:rPr sz="1000" i="1" spc="47" dirty="0">
                <a:latin typeface="Arial"/>
                <a:cs typeface="Arial"/>
              </a:rPr>
              <a:t> </a:t>
            </a:r>
            <a:r>
              <a:rPr sz="1000" spc="0" dirty="0">
                <a:latin typeface="Arial"/>
                <a:cs typeface="Arial"/>
              </a:rPr>
              <a:t>(S</a:t>
            </a:r>
            <a:r>
              <a:rPr sz="1000" spc="-9" dirty="0">
                <a:latin typeface="Arial"/>
                <a:cs typeface="Arial"/>
              </a:rPr>
              <a:t>C</a:t>
            </a:r>
            <a:r>
              <a:rPr sz="1000" spc="0" dirty="0">
                <a:latin typeface="Arial"/>
                <a:cs typeface="Arial"/>
              </a:rPr>
              <a:t>M)</a:t>
            </a:r>
            <a:r>
              <a:rPr sz="1000" spc="39" dirty="0">
                <a:latin typeface="Arial"/>
                <a:cs typeface="Arial"/>
              </a:rPr>
              <a:t> </a:t>
            </a:r>
            <a:r>
              <a:rPr sz="1000" spc="-9" dirty="0">
                <a:latin typeface="Arial"/>
                <a:cs typeface="Arial"/>
              </a:rPr>
              <a:t>da</a:t>
            </a:r>
            <a:r>
              <a:rPr sz="1000" spc="0" dirty="0">
                <a:latin typeface="Arial"/>
                <a:cs typeface="Arial"/>
              </a:rPr>
              <a:t>ri</a:t>
            </a:r>
            <a:r>
              <a:rPr sz="1000" spc="50" dirty="0">
                <a:latin typeface="Arial"/>
                <a:cs typeface="Arial"/>
              </a:rPr>
              <a:t> </a:t>
            </a:r>
            <a:r>
              <a:rPr sz="1000" spc="0" dirty="0">
                <a:latin typeface="Arial"/>
                <a:cs typeface="Arial"/>
              </a:rPr>
              <a:t>SAP</a:t>
            </a:r>
            <a:r>
              <a:rPr sz="1000" spc="39" dirty="0">
                <a:latin typeface="Arial"/>
                <a:cs typeface="Arial"/>
              </a:rPr>
              <a:t> </a:t>
            </a:r>
            <a:r>
              <a:rPr sz="1000" spc="-9" dirty="0">
                <a:latin typeface="Arial"/>
                <a:cs typeface="Arial"/>
              </a:rPr>
              <a:t>R</a:t>
            </a:r>
            <a:r>
              <a:rPr sz="1000" spc="4" dirty="0">
                <a:latin typeface="Arial"/>
                <a:cs typeface="Arial"/>
              </a:rPr>
              <a:t>/</a:t>
            </a:r>
            <a:r>
              <a:rPr sz="1000" spc="-4" dirty="0">
                <a:latin typeface="Arial"/>
                <a:cs typeface="Arial"/>
              </a:rPr>
              <a:t>3</a:t>
            </a:r>
            <a:r>
              <a:rPr sz="1000" spc="0" dirty="0">
                <a:latin typeface="Arial"/>
                <a:cs typeface="Arial"/>
              </a:rPr>
              <a:t>,</a:t>
            </a:r>
            <a:r>
              <a:rPr sz="1000" spc="50" dirty="0">
                <a:latin typeface="Arial"/>
                <a:cs typeface="Arial"/>
              </a:rPr>
              <a:t> </a:t>
            </a:r>
            <a:r>
              <a:rPr sz="1000" spc="0" dirty="0">
                <a:latin typeface="Arial"/>
                <a:cs typeface="Arial"/>
              </a:rPr>
              <a:t>B</a:t>
            </a:r>
            <a:r>
              <a:rPr sz="1000" spc="-9" dirty="0">
                <a:latin typeface="Arial"/>
                <a:cs typeface="Arial"/>
              </a:rPr>
              <a:t>aan</a:t>
            </a:r>
            <a:r>
              <a:rPr sz="1000" spc="0" dirty="0">
                <a:latin typeface="Arial"/>
                <a:cs typeface="Arial"/>
              </a:rPr>
              <a:t>,</a:t>
            </a:r>
            <a:r>
              <a:rPr sz="1000" spc="42" dirty="0">
                <a:latin typeface="Arial"/>
                <a:cs typeface="Arial"/>
              </a:rPr>
              <a:t> </a:t>
            </a:r>
            <a:r>
              <a:rPr sz="1000" spc="0" dirty="0">
                <a:latin typeface="Arial"/>
                <a:cs typeface="Arial"/>
              </a:rPr>
              <a:t>P</a:t>
            </a:r>
            <a:r>
              <a:rPr sz="1000" spc="-9" dirty="0">
                <a:latin typeface="Arial"/>
                <a:cs typeface="Arial"/>
              </a:rPr>
              <a:t>eop</a:t>
            </a:r>
            <a:r>
              <a:rPr sz="1000" spc="14" dirty="0">
                <a:latin typeface="Arial"/>
                <a:cs typeface="Arial"/>
              </a:rPr>
              <a:t>l</a:t>
            </a:r>
            <a:r>
              <a:rPr sz="1000" spc="-9" dirty="0">
                <a:latin typeface="Arial"/>
                <a:cs typeface="Arial"/>
              </a:rPr>
              <a:t>e</a:t>
            </a:r>
            <a:r>
              <a:rPr sz="1000" spc="0" dirty="0">
                <a:latin typeface="Arial"/>
                <a:cs typeface="Arial"/>
              </a:rPr>
              <a:t>S</a:t>
            </a:r>
            <a:r>
              <a:rPr sz="1000" spc="-34" dirty="0">
                <a:latin typeface="Arial"/>
                <a:cs typeface="Arial"/>
              </a:rPr>
              <a:t>o</a:t>
            </a:r>
            <a:r>
              <a:rPr sz="1000" spc="31" dirty="0">
                <a:latin typeface="Arial"/>
                <a:cs typeface="Arial"/>
              </a:rPr>
              <a:t>f</a:t>
            </a:r>
            <a:r>
              <a:rPr sz="1000" spc="-12" dirty="0">
                <a:latin typeface="Arial"/>
                <a:cs typeface="Arial"/>
              </a:rPr>
              <a:t>t</a:t>
            </a:r>
            <a:r>
              <a:rPr sz="1000" spc="1" dirty="0">
                <a:latin typeface="Arial"/>
                <a:cs typeface="Arial"/>
              </a:rPr>
              <a:t>, </a:t>
            </a:r>
            <a:r>
              <a:rPr sz="1000" spc="-9" dirty="0">
                <a:latin typeface="Arial"/>
                <a:cs typeface="Arial"/>
              </a:rPr>
              <a:t>da</a:t>
            </a:r>
            <a:r>
              <a:rPr sz="1000" spc="0" dirty="0">
                <a:latin typeface="Arial"/>
                <a:cs typeface="Arial"/>
              </a:rPr>
              <a:t>n</a:t>
            </a:r>
            <a:r>
              <a:rPr sz="1000" spc="4" dirty="0">
                <a:latin typeface="Arial"/>
                <a:cs typeface="Arial"/>
              </a:rPr>
              <a:t> O</a:t>
            </a:r>
            <a:r>
              <a:rPr sz="1000" spc="0" dirty="0">
                <a:latin typeface="Arial"/>
                <a:cs typeface="Arial"/>
              </a:rPr>
              <a:t>r</a:t>
            </a:r>
            <a:r>
              <a:rPr sz="1000" spc="-9" dirty="0">
                <a:latin typeface="Arial"/>
                <a:cs typeface="Arial"/>
              </a:rPr>
              <a:t>a</a:t>
            </a:r>
            <a:r>
              <a:rPr sz="1000" spc="0" dirty="0">
                <a:latin typeface="Arial"/>
                <a:cs typeface="Arial"/>
              </a:rPr>
              <a:t>c</a:t>
            </a:r>
            <a:r>
              <a:rPr sz="1000" spc="14" dirty="0">
                <a:latin typeface="Arial"/>
                <a:cs typeface="Arial"/>
              </a:rPr>
              <a:t>l</a:t>
            </a:r>
            <a:r>
              <a:rPr sz="1000" spc="-29" dirty="0">
                <a:latin typeface="Arial"/>
                <a:cs typeface="Arial"/>
              </a:rPr>
              <a:t>e</a:t>
            </a:r>
            <a:r>
              <a:rPr sz="1000" spc="1" dirty="0">
                <a:latin typeface="Arial"/>
                <a:cs typeface="Arial"/>
              </a:rPr>
              <a:t>.</a:t>
            </a:r>
            <a:endParaRPr sz="1000" dirty="0">
              <a:latin typeface="Arial"/>
              <a:cs typeface="Arial"/>
            </a:endParaRPr>
          </a:p>
          <a:p>
            <a:pPr marL="333121" marR="15898">
              <a:lnSpc>
                <a:spcPts val="1125"/>
              </a:lnSpc>
              <a:spcBef>
                <a:spcPts val="56"/>
              </a:spcBef>
            </a:pPr>
            <a:r>
              <a:rPr sz="1000" i="1" spc="-4" dirty="0">
                <a:latin typeface="Arial"/>
                <a:cs typeface="Arial"/>
              </a:rPr>
              <a:t>Software </a:t>
            </a:r>
            <a:r>
              <a:rPr sz="1000" spc="-4" dirty="0">
                <a:latin typeface="Arial"/>
                <a:cs typeface="Arial"/>
              </a:rPr>
              <a:t>ERP memfokuskan kepada rangkaian proses yang</a:t>
            </a:r>
            <a:endParaRPr sz="1000" dirty="0">
              <a:latin typeface="Arial"/>
              <a:cs typeface="Arial"/>
            </a:endParaRPr>
          </a:p>
          <a:p>
            <a:pPr marL="12700" marR="10670" algn="just">
              <a:lnSpc>
                <a:spcPct val="96208"/>
              </a:lnSpc>
            </a:pPr>
            <a:r>
              <a:rPr sz="1000" spc="-2" dirty="0">
                <a:latin typeface="Arial"/>
                <a:cs typeface="Arial"/>
              </a:rPr>
              <a:t>terjadi dalam aktivitas bisnis seperti yang ditunjukan oleh perusa- haan perusahaan dibawah ini</a:t>
            </a:r>
            <a:endParaRPr sz="1000" dirty="0">
              <a:latin typeface="Arial"/>
              <a:cs typeface="Arial"/>
            </a:endParaRPr>
          </a:p>
        </p:txBody>
      </p:sp>
      <p:sp>
        <p:nvSpPr>
          <p:cNvPr id="20" name="object 20"/>
          <p:cNvSpPr txBox="1"/>
          <p:nvPr/>
        </p:nvSpPr>
        <p:spPr>
          <a:xfrm>
            <a:off x="2091308" y="6365773"/>
            <a:ext cx="3142285" cy="153415"/>
          </a:xfrm>
          <a:prstGeom prst="rect">
            <a:avLst/>
          </a:prstGeom>
        </p:spPr>
        <p:txBody>
          <a:bodyPr wrap="square" lIns="0" tIns="7175" rIns="0" bIns="0" rtlCol="0">
            <a:noAutofit/>
          </a:bodyPr>
          <a:lstStyle/>
          <a:p>
            <a:pPr marL="12700">
              <a:lnSpc>
                <a:spcPts val="1130"/>
              </a:lnSpc>
            </a:pPr>
            <a:r>
              <a:rPr sz="1000" spc="-3" dirty="0">
                <a:latin typeface="Arial"/>
                <a:cs typeface="Arial"/>
              </a:rPr>
              <a:t>Tabel 16.1 </a:t>
            </a:r>
            <a:r>
              <a:rPr sz="1000" i="1" spc="-3" dirty="0">
                <a:latin typeface="Arial"/>
                <a:cs typeface="Arial"/>
              </a:rPr>
              <a:t>Software </a:t>
            </a:r>
            <a:r>
              <a:rPr sz="1000" spc="-3" dirty="0">
                <a:latin typeface="Arial"/>
                <a:cs typeface="Arial"/>
              </a:rPr>
              <a:t>ERP untuk lintas fungsi organisasi</a:t>
            </a:r>
            <a:endParaRPr sz="1000">
              <a:latin typeface="Arial"/>
              <a:cs typeface="Arial"/>
            </a:endParaRPr>
          </a:p>
        </p:txBody>
      </p:sp>
      <p:sp>
        <p:nvSpPr>
          <p:cNvPr id="19" name="object 19"/>
          <p:cNvSpPr txBox="1"/>
          <p:nvPr/>
        </p:nvSpPr>
        <p:spPr>
          <a:xfrm>
            <a:off x="3655822" y="6793386"/>
            <a:ext cx="935886" cy="125983"/>
          </a:xfrm>
          <a:prstGeom prst="rect">
            <a:avLst/>
          </a:prstGeom>
        </p:spPr>
        <p:txBody>
          <a:bodyPr wrap="square" lIns="0" tIns="5778" rIns="0" bIns="0" rtlCol="0">
            <a:noAutofit/>
          </a:bodyPr>
          <a:lstStyle/>
          <a:p>
            <a:pPr marL="12700">
              <a:lnSpc>
                <a:spcPts val="910"/>
              </a:lnSpc>
            </a:pPr>
            <a:r>
              <a:rPr sz="800" spc="-2" dirty="0">
                <a:latin typeface="Arial"/>
                <a:cs typeface="Arial"/>
              </a:rPr>
              <a:t>manajemen produk.</a:t>
            </a:r>
            <a:endParaRPr sz="800">
              <a:latin typeface="Arial"/>
              <a:cs typeface="Arial"/>
            </a:endParaRPr>
          </a:p>
        </p:txBody>
      </p:sp>
      <p:sp>
        <p:nvSpPr>
          <p:cNvPr id="18" name="object 18"/>
          <p:cNvSpPr txBox="1"/>
          <p:nvPr/>
        </p:nvSpPr>
        <p:spPr>
          <a:xfrm>
            <a:off x="3655822" y="7506872"/>
            <a:ext cx="1739465" cy="125983"/>
          </a:xfrm>
          <a:prstGeom prst="rect">
            <a:avLst/>
          </a:prstGeom>
        </p:spPr>
        <p:txBody>
          <a:bodyPr wrap="square" lIns="0" tIns="5778" rIns="0" bIns="0" rtlCol="0">
            <a:noAutofit/>
          </a:bodyPr>
          <a:lstStyle/>
          <a:p>
            <a:pPr marL="12700">
              <a:lnSpc>
                <a:spcPts val="910"/>
              </a:lnSpc>
            </a:pPr>
            <a:r>
              <a:rPr sz="800" spc="0" dirty="0">
                <a:latin typeface="Arial"/>
                <a:cs typeface="Arial"/>
              </a:rPr>
              <a:t>persediaan bahan baku,pengendalian</a:t>
            </a:r>
            <a:endParaRPr sz="800">
              <a:latin typeface="Arial"/>
              <a:cs typeface="Arial"/>
            </a:endParaRPr>
          </a:p>
        </p:txBody>
      </p:sp>
      <p:sp>
        <p:nvSpPr>
          <p:cNvPr id="17" name="object 17"/>
          <p:cNvSpPr txBox="1"/>
          <p:nvPr/>
        </p:nvSpPr>
        <p:spPr>
          <a:xfrm>
            <a:off x="3655822" y="7863869"/>
            <a:ext cx="1505493" cy="125984"/>
          </a:xfrm>
          <a:prstGeom prst="rect">
            <a:avLst/>
          </a:prstGeom>
        </p:spPr>
        <p:txBody>
          <a:bodyPr wrap="square" lIns="0" tIns="5778" rIns="0" bIns="0" rtlCol="0">
            <a:noAutofit/>
          </a:bodyPr>
          <a:lstStyle/>
          <a:p>
            <a:pPr marL="12700">
              <a:lnSpc>
                <a:spcPts val="910"/>
              </a:lnSpc>
            </a:pPr>
            <a:r>
              <a:rPr sz="800" spc="0" dirty="0">
                <a:latin typeface="Arial"/>
                <a:cs typeface="Arial"/>
              </a:rPr>
              <a:t>Piutang, hutang dan buku besar.</a:t>
            </a:r>
            <a:endParaRPr sz="800">
              <a:latin typeface="Arial"/>
              <a:cs typeface="Arial"/>
            </a:endParaRPr>
          </a:p>
        </p:txBody>
      </p:sp>
      <p:sp>
        <p:nvSpPr>
          <p:cNvPr id="16" name="object 16"/>
          <p:cNvSpPr txBox="1"/>
          <p:nvPr/>
        </p:nvSpPr>
        <p:spPr>
          <a:xfrm>
            <a:off x="844600" y="6518783"/>
            <a:ext cx="1512773" cy="152400"/>
          </a:xfrm>
          <a:prstGeom prst="rect">
            <a:avLst/>
          </a:prstGeom>
        </p:spPr>
        <p:txBody>
          <a:bodyPr wrap="square" lIns="0" tIns="7302" rIns="0" bIns="0" rtlCol="0">
            <a:noAutofit/>
          </a:bodyPr>
          <a:lstStyle/>
          <a:p>
            <a:pPr marL="411784">
              <a:lnSpc>
                <a:spcPts val="1150"/>
              </a:lnSpc>
            </a:pPr>
            <a:r>
              <a:rPr sz="1000" spc="-5" dirty="0">
                <a:latin typeface="Arial"/>
                <a:cs typeface="Arial"/>
              </a:rPr>
              <a:t>Perusahaan</a:t>
            </a:r>
            <a:endParaRPr sz="1000">
              <a:latin typeface="Arial"/>
              <a:cs typeface="Arial"/>
            </a:endParaRPr>
          </a:p>
        </p:txBody>
      </p:sp>
      <p:sp>
        <p:nvSpPr>
          <p:cNvPr id="15" name="object 15"/>
          <p:cNvSpPr txBox="1"/>
          <p:nvPr/>
        </p:nvSpPr>
        <p:spPr>
          <a:xfrm>
            <a:off x="2357374" y="6518783"/>
            <a:ext cx="1292860" cy="152400"/>
          </a:xfrm>
          <a:prstGeom prst="rect">
            <a:avLst/>
          </a:prstGeom>
        </p:spPr>
        <p:txBody>
          <a:bodyPr wrap="square" lIns="0" tIns="7302" rIns="0" bIns="0" rtlCol="0">
            <a:noAutofit/>
          </a:bodyPr>
          <a:lstStyle/>
          <a:p>
            <a:pPr marL="188975">
              <a:lnSpc>
                <a:spcPts val="1150"/>
              </a:lnSpc>
            </a:pPr>
            <a:r>
              <a:rPr sz="1000" spc="-2" dirty="0">
                <a:latin typeface="Arial"/>
                <a:cs typeface="Arial"/>
              </a:rPr>
              <a:t>Komponen ERP</a:t>
            </a:r>
            <a:endParaRPr sz="1000">
              <a:latin typeface="Arial"/>
              <a:cs typeface="Arial"/>
            </a:endParaRPr>
          </a:p>
        </p:txBody>
      </p:sp>
      <p:sp>
        <p:nvSpPr>
          <p:cNvPr id="14" name="object 14"/>
          <p:cNvSpPr txBox="1"/>
          <p:nvPr/>
        </p:nvSpPr>
        <p:spPr>
          <a:xfrm>
            <a:off x="3650234" y="6518783"/>
            <a:ext cx="2140712" cy="152400"/>
          </a:xfrm>
          <a:prstGeom prst="rect">
            <a:avLst/>
          </a:prstGeom>
        </p:spPr>
        <p:txBody>
          <a:bodyPr wrap="square" lIns="0" tIns="7302" rIns="0" bIns="0" rtlCol="0">
            <a:noAutofit/>
          </a:bodyPr>
          <a:lstStyle/>
          <a:p>
            <a:pPr marL="855903" marR="849116" algn="ctr">
              <a:lnSpc>
                <a:spcPts val="1150"/>
              </a:lnSpc>
            </a:pPr>
            <a:r>
              <a:rPr sz="1000" spc="-1" dirty="0">
                <a:latin typeface="Arial"/>
                <a:cs typeface="Arial"/>
              </a:rPr>
              <a:t>Tujuan</a:t>
            </a:r>
            <a:endParaRPr sz="1000">
              <a:latin typeface="Arial"/>
              <a:cs typeface="Arial"/>
            </a:endParaRPr>
          </a:p>
        </p:txBody>
      </p:sp>
      <p:sp>
        <p:nvSpPr>
          <p:cNvPr id="13" name="object 13"/>
          <p:cNvSpPr txBox="1"/>
          <p:nvPr/>
        </p:nvSpPr>
        <p:spPr>
          <a:xfrm>
            <a:off x="844600" y="6671183"/>
            <a:ext cx="1512773" cy="240791"/>
          </a:xfrm>
          <a:prstGeom prst="rect">
            <a:avLst/>
          </a:prstGeom>
        </p:spPr>
        <p:txBody>
          <a:bodyPr wrap="square" lIns="0" tIns="59690" rIns="0" bIns="0" rtlCol="0">
            <a:noAutofit/>
          </a:bodyPr>
          <a:lstStyle/>
          <a:p>
            <a:pPr marL="18288">
              <a:lnSpc>
                <a:spcPct val="95825"/>
              </a:lnSpc>
            </a:pPr>
            <a:r>
              <a:rPr sz="800" spc="-2" dirty="0">
                <a:latin typeface="Arial"/>
                <a:cs typeface="Arial"/>
              </a:rPr>
              <a:t>Information resource Inc.</a:t>
            </a:r>
            <a:endParaRPr sz="800">
              <a:latin typeface="Arial"/>
              <a:cs typeface="Arial"/>
            </a:endParaRPr>
          </a:p>
        </p:txBody>
      </p:sp>
      <p:sp>
        <p:nvSpPr>
          <p:cNvPr id="12" name="object 12"/>
          <p:cNvSpPr txBox="1"/>
          <p:nvPr/>
        </p:nvSpPr>
        <p:spPr>
          <a:xfrm>
            <a:off x="2357374" y="6671183"/>
            <a:ext cx="1292860" cy="240791"/>
          </a:xfrm>
          <a:prstGeom prst="rect">
            <a:avLst/>
          </a:prstGeom>
        </p:spPr>
        <p:txBody>
          <a:bodyPr wrap="square" lIns="0" tIns="59690" rIns="0" bIns="0" rtlCol="0">
            <a:noAutofit/>
          </a:bodyPr>
          <a:lstStyle/>
          <a:p>
            <a:pPr marL="15239">
              <a:lnSpc>
                <a:spcPct val="95825"/>
              </a:lnSpc>
            </a:pPr>
            <a:r>
              <a:rPr sz="800" spc="-3" dirty="0">
                <a:latin typeface="Arial"/>
                <a:cs typeface="Arial"/>
              </a:rPr>
              <a:t>Penjualan dan pemasaran</a:t>
            </a:r>
            <a:endParaRPr sz="800">
              <a:latin typeface="Arial"/>
              <a:cs typeface="Arial"/>
            </a:endParaRPr>
          </a:p>
        </p:txBody>
      </p:sp>
      <p:sp>
        <p:nvSpPr>
          <p:cNvPr id="11" name="object 11"/>
          <p:cNvSpPr txBox="1"/>
          <p:nvPr/>
        </p:nvSpPr>
        <p:spPr>
          <a:xfrm>
            <a:off x="3650234" y="6671183"/>
            <a:ext cx="2140712" cy="240791"/>
          </a:xfrm>
          <a:prstGeom prst="rect">
            <a:avLst/>
          </a:prstGeom>
        </p:spPr>
        <p:txBody>
          <a:bodyPr wrap="square" lIns="0" tIns="1905" rIns="0" bIns="0" rtlCol="0">
            <a:noAutofit/>
          </a:bodyPr>
          <a:lstStyle/>
          <a:p>
            <a:pPr marL="18287">
              <a:lnSpc>
                <a:spcPct val="95825"/>
              </a:lnSpc>
            </a:pPr>
            <a:r>
              <a:rPr sz="800" spc="-3" dirty="0">
                <a:latin typeface="Arial"/>
                <a:cs typeface="Arial"/>
              </a:rPr>
              <a:t>Analisis promosi,analisis permintaan dan</a:t>
            </a:r>
            <a:endParaRPr sz="800">
              <a:latin typeface="Arial"/>
              <a:cs typeface="Arial"/>
            </a:endParaRPr>
          </a:p>
        </p:txBody>
      </p:sp>
      <p:sp>
        <p:nvSpPr>
          <p:cNvPr id="10" name="object 10"/>
          <p:cNvSpPr txBox="1"/>
          <p:nvPr/>
        </p:nvSpPr>
        <p:spPr>
          <a:xfrm>
            <a:off x="844600" y="6911975"/>
            <a:ext cx="1512773" cy="356870"/>
          </a:xfrm>
          <a:prstGeom prst="rect">
            <a:avLst/>
          </a:prstGeom>
        </p:spPr>
        <p:txBody>
          <a:bodyPr wrap="square" lIns="0" tIns="4014" rIns="0" bIns="0" rtlCol="0">
            <a:noAutofit/>
          </a:bodyPr>
          <a:lstStyle/>
          <a:p>
            <a:pPr>
              <a:lnSpc>
                <a:spcPts val="900"/>
              </a:lnSpc>
            </a:pPr>
            <a:endParaRPr sz="900"/>
          </a:p>
          <a:p>
            <a:pPr marL="18288">
              <a:lnSpc>
                <a:spcPct val="95825"/>
              </a:lnSpc>
            </a:pPr>
            <a:r>
              <a:rPr sz="800" spc="-1" dirty="0">
                <a:latin typeface="Arial"/>
                <a:cs typeface="Arial"/>
              </a:rPr>
              <a:t>Industry matamatic international</a:t>
            </a:r>
            <a:endParaRPr sz="800">
              <a:latin typeface="Arial"/>
              <a:cs typeface="Arial"/>
            </a:endParaRPr>
          </a:p>
        </p:txBody>
      </p:sp>
      <p:sp>
        <p:nvSpPr>
          <p:cNvPr id="9" name="object 9"/>
          <p:cNvSpPr txBox="1"/>
          <p:nvPr/>
        </p:nvSpPr>
        <p:spPr>
          <a:xfrm>
            <a:off x="2357374" y="6911975"/>
            <a:ext cx="1292860" cy="356870"/>
          </a:xfrm>
          <a:prstGeom prst="rect">
            <a:avLst/>
          </a:prstGeom>
        </p:spPr>
        <p:txBody>
          <a:bodyPr wrap="square" lIns="0" tIns="4014" rIns="0" bIns="0" rtlCol="0">
            <a:noAutofit/>
          </a:bodyPr>
          <a:lstStyle/>
          <a:p>
            <a:pPr>
              <a:lnSpc>
                <a:spcPts val="900"/>
              </a:lnSpc>
            </a:pPr>
            <a:endParaRPr sz="900"/>
          </a:p>
          <a:p>
            <a:pPr marL="15239">
              <a:lnSpc>
                <a:spcPct val="95825"/>
              </a:lnSpc>
            </a:pPr>
            <a:r>
              <a:rPr sz="800" spc="-1" dirty="0">
                <a:latin typeface="Arial"/>
                <a:cs typeface="Arial"/>
              </a:rPr>
              <a:t>Manajemen pemesanan</a:t>
            </a:r>
            <a:endParaRPr sz="800">
              <a:latin typeface="Arial"/>
              <a:cs typeface="Arial"/>
            </a:endParaRPr>
          </a:p>
        </p:txBody>
      </p:sp>
      <p:sp>
        <p:nvSpPr>
          <p:cNvPr id="8" name="object 8"/>
          <p:cNvSpPr txBox="1"/>
          <p:nvPr/>
        </p:nvSpPr>
        <p:spPr>
          <a:xfrm>
            <a:off x="3650234" y="6911975"/>
            <a:ext cx="2140712" cy="356870"/>
          </a:xfrm>
          <a:prstGeom prst="rect">
            <a:avLst/>
          </a:prstGeom>
        </p:spPr>
        <p:txBody>
          <a:bodyPr wrap="square" lIns="0" tIns="10858" rIns="0" bIns="0" rtlCol="0">
            <a:noAutofit/>
          </a:bodyPr>
          <a:lstStyle/>
          <a:p>
            <a:pPr marL="18287" marR="4001">
              <a:lnSpc>
                <a:spcPts val="910"/>
              </a:lnSpc>
            </a:pPr>
            <a:r>
              <a:rPr sz="800" spc="-1" dirty="0">
                <a:latin typeface="Arial"/>
                <a:cs typeface="Arial"/>
              </a:rPr>
              <a:t>Persediaan barang jadi,pengepakan/ Pengiriman,pembuatan faktur,order penjualan, Penentuan harga (</a:t>
            </a:r>
            <a:r>
              <a:rPr sz="800" i="1" spc="-1" dirty="0">
                <a:latin typeface="Arial"/>
                <a:cs typeface="Arial"/>
              </a:rPr>
              <a:t>pricing</a:t>
            </a:r>
            <a:r>
              <a:rPr sz="800" spc="-1" dirty="0">
                <a:latin typeface="Arial"/>
                <a:cs typeface="Arial"/>
              </a:rPr>
              <a:t>) dan promosi.</a:t>
            </a:r>
            <a:endParaRPr sz="800">
              <a:latin typeface="Arial"/>
              <a:cs typeface="Arial"/>
            </a:endParaRPr>
          </a:p>
        </p:txBody>
      </p:sp>
      <p:sp>
        <p:nvSpPr>
          <p:cNvPr id="7" name="object 7"/>
          <p:cNvSpPr txBox="1"/>
          <p:nvPr/>
        </p:nvSpPr>
        <p:spPr>
          <a:xfrm>
            <a:off x="844600" y="7268845"/>
            <a:ext cx="1512773" cy="472439"/>
          </a:xfrm>
          <a:prstGeom prst="rect">
            <a:avLst/>
          </a:prstGeom>
        </p:spPr>
        <p:txBody>
          <a:bodyPr wrap="square" lIns="0" tIns="1220" rIns="0" bIns="0" rtlCol="0">
            <a:noAutofit/>
          </a:bodyPr>
          <a:lstStyle/>
          <a:p>
            <a:pPr>
              <a:lnSpc>
                <a:spcPts val="1400"/>
              </a:lnSpc>
            </a:pPr>
            <a:endParaRPr sz="1400"/>
          </a:p>
          <a:p>
            <a:pPr marL="18288">
              <a:lnSpc>
                <a:spcPct val="95825"/>
              </a:lnSpc>
            </a:pPr>
            <a:r>
              <a:rPr sz="800" spc="0" dirty="0">
                <a:latin typeface="Arial"/>
                <a:cs typeface="Arial"/>
              </a:rPr>
              <a:t>Oracle Corporation</a:t>
            </a:r>
            <a:endParaRPr sz="800">
              <a:latin typeface="Arial"/>
              <a:cs typeface="Arial"/>
            </a:endParaRPr>
          </a:p>
        </p:txBody>
      </p:sp>
      <p:sp>
        <p:nvSpPr>
          <p:cNvPr id="6" name="object 6"/>
          <p:cNvSpPr txBox="1"/>
          <p:nvPr/>
        </p:nvSpPr>
        <p:spPr>
          <a:xfrm>
            <a:off x="2357374" y="7268845"/>
            <a:ext cx="1292860" cy="472439"/>
          </a:xfrm>
          <a:prstGeom prst="rect">
            <a:avLst/>
          </a:prstGeom>
        </p:spPr>
        <p:txBody>
          <a:bodyPr wrap="square" lIns="0" tIns="1220" rIns="0" bIns="0" rtlCol="0">
            <a:noAutofit/>
          </a:bodyPr>
          <a:lstStyle/>
          <a:p>
            <a:pPr>
              <a:lnSpc>
                <a:spcPts val="1400"/>
              </a:lnSpc>
            </a:pPr>
            <a:endParaRPr sz="1400"/>
          </a:p>
          <a:p>
            <a:pPr marL="15239">
              <a:lnSpc>
                <a:spcPct val="95825"/>
              </a:lnSpc>
            </a:pPr>
            <a:r>
              <a:rPr sz="800" spc="0" dirty="0">
                <a:latin typeface="Arial"/>
                <a:cs typeface="Arial"/>
              </a:rPr>
              <a:t>Proses produksi</a:t>
            </a:r>
            <a:endParaRPr sz="800">
              <a:latin typeface="Arial"/>
              <a:cs typeface="Arial"/>
            </a:endParaRPr>
          </a:p>
        </p:txBody>
      </p:sp>
      <p:sp>
        <p:nvSpPr>
          <p:cNvPr id="5" name="object 5"/>
          <p:cNvSpPr txBox="1"/>
          <p:nvPr/>
        </p:nvSpPr>
        <p:spPr>
          <a:xfrm>
            <a:off x="3650234" y="7268845"/>
            <a:ext cx="2140712" cy="472439"/>
          </a:xfrm>
          <a:prstGeom prst="rect">
            <a:avLst/>
          </a:prstGeom>
        </p:spPr>
        <p:txBody>
          <a:bodyPr wrap="square" lIns="0" tIns="10858" rIns="0" bIns="0" rtlCol="0">
            <a:noAutofit/>
          </a:bodyPr>
          <a:lstStyle/>
          <a:p>
            <a:pPr marL="18287" marR="460174">
              <a:lnSpc>
                <a:spcPts val="910"/>
              </a:lnSpc>
            </a:pPr>
            <a:r>
              <a:rPr sz="800" spc="-1" dirty="0">
                <a:latin typeface="Arial"/>
                <a:cs typeface="Arial"/>
              </a:rPr>
              <a:t>Manajemen produksi,pembiayaan, perencanaan sumber daya produksi,</a:t>
            </a:r>
            <a:endParaRPr sz="800">
              <a:latin typeface="Arial"/>
              <a:cs typeface="Arial"/>
            </a:endParaRPr>
          </a:p>
          <a:p>
            <a:pPr marL="18287">
              <a:lnSpc>
                <a:spcPct val="95825"/>
              </a:lnSpc>
              <a:spcBef>
                <a:spcPts val="870"/>
              </a:spcBef>
            </a:pPr>
            <a:r>
              <a:rPr sz="800" spc="0" dirty="0">
                <a:latin typeface="Arial"/>
                <a:cs typeface="Arial"/>
              </a:rPr>
              <a:t>kualitas,pembelian dan persediaan barang jadi</a:t>
            </a:r>
            <a:endParaRPr sz="800">
              <a:latin typeface="Arial"/>
              <a:cs typeface="Arial"/>
            </a:endParaRPr>
          </a:p>
        </p:txBody>
      </p:sp>
      <p:sp>
        <p:nvSpPr>
          <p:cNvPr id="4" name="object 4"/>
          <p:cNvSpPr txBox="1"/>
          <p:nvPr/>
        </p:nvSpPr>
        <p:spPr>
          <a:xfrm>
            <a:off x="844600" y="7741285"/>
            <a:ext cx="1512773" cy="241122"/>
          </a:xfrm>
          <a:prstGeom prst="rect">
            <a:avLst/>
          </a:prstGeom>
        </p:spPr>
        <p:txBody>
          <a:bodyPr wrap="square" lIns="0" tIns="0" rIns="0" bIns="0" rtlCol="0">
            <a:noAutofit/>
          </a:bodyPr>
          <a:lstStyle/>
          <a:p>
            <a:pPr>
              <a:lnSpc>
                <a:spcPts val="500"/>
              </a:lnSpc>
              <a:spcBef>
                <a:spcPts val="0"/>
              </a:spcBef>
            </a:pPr>
            <a:endParaRPr sz="500"/>
          </a:p>
          <a:p>
            <a:pPr marL="18288">
              <a:lnSpc>
                <a:spcPct val="95825"/>
              </a:lnSpc>
            </a:pPr>
            <a:r>
              <a:rPr sz="800" spc="0" dirty="0">
                <a:latin typeface="Arial"/>
                <a:cs typeface="Arial"/>
              </a:rPr>
              <a:t>Oracle Corporation</a:t>
            </a:r>
            <a:endParaRPr sz="800">
              <a:latin typeface="Arial"/>
              <a:cs typeface="Arial"/>
            </a:endParaRPr>
          </a:p>
        </p:txBody>
      </p:sp>
      <p:sp>
        <p:nvSpPr>
          <p:cNvPr id="3" name="object 3"/>
          <p:cNvSpPr txBox="1"/>
          <p:nvPr/>
        </p:nvSpPr>
        <p:spPr>
          <a:xfrm>
            <a:off x="2357374" y="7741285"/>
            <a:ext cx="1292860" cy="241122"/>
          </a:xfrm>
          <a:prstGeom prst="rect">
            <a:avLst/>
          </a:prstGeom>
        </p:spPr>
        <p:txBody>
          <a:bodyPr wrap="square" lIns="0" tIns="0" rIns="0" bIns="0" rtlCol="0">
            <a:noAutofit/>
          </a:bodyPr>
          <a:lstStyle/>
          <a:p>
            <a:pPr>
              <a:lnSpc>
                <a:spcPts val="500"/>
              </a:lnSpc>
              <a:spcBef>
                <a:spcPts val="0"/>
              </a:spcBef>
            </a:pPr>
            <a:endParaRPr sz="500"/>
          </a:p>
          <a:p>
            <a:pPr marL="15239">
              <a:lnSpc>
                <a:spcPct val="95825"/>
              </a:lnSpc>
            </a:pPr>
            <a:r>
              <a:rPr sz="800" spc="2" dirty="0">
                <a:latin typeface="Arial"/>
                <a:cs typeface="Arial"/>
              </a:rPr>
              <a:t>Keuangan</a:t>
            </a:r>
            <a:endParaRPr sz="800">
              <a:latin typeface="Arial"/>
              <a:cs typeface="Arial"/>
            </a:endParaRPr>
          </a:p>
        </p:txBody>
      </p:sp>
      <p:sp>
        <p:nvSpPr>
          <p:cNvPr id="2" name="object 2"/>
          <p:cNvSpPr txBox="1"/>
          <p:nvPr/>
        </p:nvSpPr>
        <p:spPr>
          <a:xfrm>
            <a:off x="3650234" y="7741285"/>
            <a:ext cx="2140712" cy="241122"/>
          </a:xfrm>
          <a:prstGeom prst="rect">
            <a:avLst/>
          </a:prstGeom>
        </p:spPr>
        <p:txBody>
          <a:bodyPr wrap="square" lIns="0" tIns="1905" rIns="0" bIns="0" rtlCol="0">
            <a:noAutofit/>
          </a:bodyPr>
          <a:lstStyle/>
          <a:p>
            <a:pPr marL="18287">
              <a:lnSpc>
                <a:spcPct val="95825"/>
              </a:lnSpc>
            </a:pPr>
            <a:r>
              <a:rPr sz="800" spc="0" dirty="0">
                <a:latin typeface="Arial"/>
                <a:cs typeface="Arial"/>
              </a:rPr>
              <a:t>Aktiva tetap,akuntansi projek,pembelian,</a:t>
            </a:r>
            <a:endParaRPr sz="800">
              <a:latin typeface="Arial"/>
              <a:cs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object 20"/>
          <p:cNvSpPr/>
          <p:nvPr/>
        </p:nvSpPr>
        <p:spPr>
          <a:xfrm>
            <a:off x="730885" y="2894329"/>
            <a:ext cx="4914900" cy="2514600"/>
          </a:xfrm>
          <a:custGeom>
            <a:avLst/>
            <a:gdLst/>
            <a:ahLst/>
            <a:cxnLst/>
            <a:rect l="l" t="t" r="r" b="b"/>
            <a:pathLst>
              <a:path w="4914900" h="2514600">
                <a:moveTo>
                  <a:pt x="0" y="2514600"/>
                </a:moveTo>
                <a:lnTo>
                  <a:pt x="4914900" y="2514600"/>
                </a:lnTo>
                <a:lnTo>
                  <a:pt x="4914900" y="0"/>
                </a:lnTo>
                <a:lnTo>
                  <a:pt x="0" y="0"/>
                </a:lnTo>
                <a:lnTo>
                  <a:pt x="0" y="2514600"/>
                </a:lnTo>
                <a:close/>
              </a:path>
            </a:pathLst>
          </a:custGeom>
          <a:ln w="9525">
            <a:solidFill>
              <a:srgbClr val="000000"/>
            </a:solidFill>
          </a:ln>
        </p:spPr>
        <p:txBody>
          <a:bodyPr wrap="square" lIns="0" tIns="0" rIns="0" bIns="0" rtlCol="0">
            <a:noAutofit/>
          </a:bodyPr>
          <a:lstStyle/>
          <a:p>
            <a:endParaRPr/>
          </a:p>
        </p:txBody>
      </p:sp>
      <p:sp>
        <p:nvSpPr>
          <p:cNvPr id="21" name="object 21"/>
          <p:cNvSpPr/>
          <p:nvPr/>
        </p:nvSpPr>
        <p:spPr>
          <a:xfrm>
            <a:off x="1378585" y="3008629"/>
            <a:ext cx="3429000" cy="2352675"/>
          </a:xfrm>
          <a:custGeom>
            <a:avLst/>
            <a:gdLst/>
            <a:ahLst/>
            <a:cxnLst/>
            <a:rect l="l" t="t" r="r" b="b"/>
            <a:pathLst>
              <a:path w="3429000" h="2352675">
                <a:moveTo>
                  <a:pt x="1714500" y="0"/>
                </a:moveTo>
                <a:lnTo>
                  <a:pt x="1573881" y="3899"/>
                </a:lnTo>
                <a:lnTo>
                  <a:pt x="1436394" y="15396"/>
                </a:lnTo>
                <a:lnTo>
                  <a:pt x="1302479" y="34187"/>
                </a:lnTo>
                <a:lnTo>
                  <a:pt x="1172577" y="59970"/>
                </a:lnTo>
                <a:lnTo>
                  <a:pt x="1047130" y="92442"/>
                </a:lnTo>
                <a:lnTo>
                  <a:pt x="926579" y="131299"/>
                </a:lnTo>
                <a:lnTo>
                  <a:pt x="811365" y="176240"/>
                </a:lnTo>
                <a:lnTo>
                  <a:pt x="701930" y="226962"/>
                </a:lnTo>
                <a:lnTo>
                  <a:pt x="598713" y="283161"/>
                </a:lnTo>
                <a:lnTo>
                  <a:pt x="502157" y="344535"/>
                </a:lnTo>
                <a:lnTo>
                  <a:pt x="412704" y="410781"/>
                </a:lnTo>
                <a:lnTo>
                  <a:pt x="330793" y="481596"/>
                </a:lnTo>
                <a:lnTo>
                  <a:pt x="256866" y="556677"/>
                </a:lnTo>
                <a:lnTo>
                  <a:pt x="191365" y="635723"/>
                </a:lnTo>
                <a:lnTo>
                  <a:pt x="134731" y="718429"/>
                </a:lnTo>
                <a:lnTo>
                  <a:pt x="87404" y="804493"/>
                </a:lnTo>
                <a:lnTo>
                  <a:pt x="49826" y="893612"/>
                </a:lnTo>
                <a:lnTo>
                  <a:pt x="22439" y="985484"/>
                </a:lnTo>
                <a:lnTo>
                  <a:pt x="5683" y="1079805"/>
                </a:lnTo>
                <a:lnTo>
                  <a:pt x="0" y="1176274"/>
                </a:lnTo>
                <a:lnTo>
                  <a:pt x="5683" y="1272760"/>
                </a:lnTo>
                <a:lnTo>
                  <a:pt x="22439" y="1367098"/>
                </a:lnTo>
                <a:lnTo>
                  <a:pt x="49826" y="1458984"/>
                </a:lnTo>
                <a:lnTo>
                  <a:pt x="87404" y="1548116"/>
                </a:lnTo>
                <a:lnTo>
                  <a:pt x="134731" y="1634192"/>
                </a:lnTo>
                <a:lnTo>
                  <a:pt x="191365" y="1716908"/>
                </a:lnTo>
                <a:lnTo>
                  <a:pt x="256866" y="1795962"/>
                </a:lnTo>
                <a:lnTo>
                  <a:pt x="330793" y="1871051"/>
                </a:lnTo>
                <a:lnTo>
                  <a:pt x="412704" y="1941872"/>
                </a:lnTo>
                <a:lnTo>
                  <a:pt x="502157" y="2008124"/>
                </a:lnTo>
                <a:lnTo>
                  <a:pt x="598713" y="2069502"/>
                </a:lnTo>
                <a:lnTo>
                  <a:pt x="701930" y="2125704"/>
                </a:lnTo>
                <a:lnTo>
                  <a:pt x="811365" y="2176428"/>
                </a:lnTo>
                <a:lnTo>
                  <a:pt x="926579" y="2221371"/>
                </a:lnTo>
                <a:lnTo>
                  <a:pt x="1047130" y="2260230"/>
                </a:lnTo>
                <a:lnTo>
                  <a:pt x="1172577" y="2292703"/>
                </a:lnTo>
                <a:lnTo>
                  <a:pt x="1302479" y="2318487"/>
                </a:lnTo>
                <a:lnTo>
                  <a:pt x="1436394" y="2337278"/>
                </a:lnTo>
                <a:lnTo>
                  <a:pt x="1573881" y="2348775"/>
                </a:lnTo>
                <a:lnTo>
                  <a:pt x="1714500" y="2352675"/>
                </a:lnTo>
                <a:lnTo>
                  <a:pt x="1855118" y="2348775"/>
                </a:lnTo>
                <a:lnTo>
                  <a:pt x="1992605" y="2337278"/>
                </a:lnTo>
                <a:lnTo>
                  <a:pt x="2126520" y="2318487"/>
                </a:lnTo>
                <a:lnTo>
                  <a:pt x="2256422" y="2292703"/>
                </a:lnTo>
                <a:lnTo>
                  <a:pt x="2381869" y="2260230"/>
                </a:lnTo>
                <a:lnTo>
                  <a:pt x="2502420" y="2221371"/>
                </a:lnTo>
                <a:lnTo>
                  <a:pt x="2617634" y="2176428"/>
                </a:lnTo>
                <a:lnTo>
                  <a:pt x="2727069" y="2125704"/>
                </a:lnTo>
                <a:lnTo>
                  <a:pt x="2830286" y="2069502"/>
                </a:lnTo>
                <a:lnTo>
                  <a:pt x="2926841" y="2008124"/>
                </a:lnTo>
                <a:lnTo>
                  <a:pt x="3016295" y="1941872"/>
                </a:lnTo>
                <a:lnTo>
                  <a:pt x="3098206" y="1871051"/>
                </a:lnTo>
                <a:lnTo>
                  <a:pt x="3172133" y="1795962"/>
                </a:lnTo>
                <a:lnTo>
                  <a:pt x="3237634" y="1716908"/>
                </a:lnTo>
                <a:lnTo>
                  <a:pt x="3294268" y="1634192"/>
                </a:lnTo>
                <a:lnTo>
                  <a:pt x="3341595" y="1548116"/>
                </a:lnTo>
                <a:lnTo>
                  <a:pt x="3379173" y="1458984"/>
                </a:lnTo>
                <a:lnTo>
                  <a:pt x="3406560" y="1367098"/>
                </a:lnTo>
                <a:lnTo>
                  <a:pt x="3423316" y="1272760"/>
                </a:lnTo>
                <a:lnTo>
                  <a:pt x="3429000" y="1176274"/>
                </a:lnTo>
                <a:lnTo>
                  <a:pt x="3423316" y="1079805"/>
                </a:lnTo>
                <a:lnTo>
                  <a:pt x="3406560" y="985484"/>
                </a:lnTo>
                <a:lnTo>
                  <a:pt x="3379173" y="893612"/>
                </a:lnTo>
                <a:lnTo>
                  <a:pt x="3341595" y="804493"/>
                </a:lnTo>
                <a:lnTo>
                  <a:pt x="3294268" y="718429"/>
                </a:lnTo>
                <a:lnTo>
                  <a:pt x="3237634" y="635723"/>
                </a:lnTo>
                <a:lnTo>
                  <a:pt x="3172133" y="556677"/>
                </a:lnTo>
                <a:lnTo>
                  <a:pt x="3098206" y="481596"/>
                </a:lnTo>
                <a:lnTo>
                  <a:pt x="3016295" y="410781"/>
                </a:lnTo>
                <a:lnTo>
                  <a:pt x="2926841" y="344535"/>
                </a:lnTo>
                <a:lnTo>
                  <a:pt x="2830286" y="283161"/>
                </a:lnTo>
                <a:lnTo>
                  <a:pt x="2727069" y="226962"/>
                </a:lnTo>
                <a:lnTo>
                  <a:pt x="2617634" y="176240"/>
                </a:lnTo>
                <a:lnTo>
                  <a:pt x="2502420" y="131299"/>
                </a:lnTo>
                <a:lnTo>
                  <a:pt x="2381869" y="92442"/>
                </a:lnTo>
                <a:lnTo>
                  <a:pt x="2256422" y="59970"/>
                </a:lnTo>
                <a:lnTo>
                  <a:pt x="2126520" y="34187"/>
                </a:lnTo>
                <a:lnTo>
                  <a:pt x="1992605" y="15396"/>
                </a:lnTo>
                <a:lnTo>
                  <a:pt x="1855118" y="3899"/>
                </a:lnTo>
                <a:lnTo>
                  <a:pt x="1714500" y="0"/>
                </a:lnTo>
                <a:close/>
              </a:path>
            </a:pathLst>
          </a:custGeom>
          <a:solidFill>
            <a:srgbClr val="959595"/>
          </a:solidFill>
        </p:spPr>
        <p:txBody>
          <a:bodyPr wrap="square" lIns="0" tIns="0" rIns="0" bIns="0" rtlCol="0">
            <a:noAutofit/>
          </a:bodyPr>
          <a:lstStyle/>
          <a:p>
            <a:endParaRPr/>
          </a:p>
        </p:txBody>
      </p:sp>
      <p:sp>
        <p:nvSpPr>
          <p:cNvPr id="22" name="object 22"/>
          <p:cNvSpPr/>
          <p:nvPr/>
        </p:nvSpPr>
        <p:spPr>
          <a:xfrm>
            <a:off x="1378585" y="3008629"/>
            <a:ext cx="3429000" cy="2352675"/>
          </a:xfrm>
          <a:custGeom>
            <a:avLst/>
            <a:gdLst/>
            <a:ahLst/>
            <a:cxnLst/>
            <a:rect l="l" t="t" r="r" b="b"/>
            <a:pathLst>
              <a:path w="3429000" h="2352675">
                <a:moveTo>
                  <a:pt x="1714500" y="0"/>
                </a:moveTo>
                <a:lnTo>
                  <a:pt x="1573881" y="3899"/>
                </a:lnTo>
                <a:lnTo>
                  <a:pt x="1436394" y="15396"/>
                </a:lnTo>
                <a:lnTo>
                  <a:pt x="1302479" y="34187"/>
                </a:lnTo>
                <a:lnTo>
                  <a:pt x="1172577" y="59970"/>
                </a:lnTo>
                <a:lnTo>
                  <a:pt x="1047130" y="92442"/>
                </a:lnTo>
                <a:lnTo>
                  <a:pt x="926579" y="131299"/>
                </a:lnTo>
                <a:lnTo>
                  <a:pt x="811365" y="176240"/>
                </a:lnTo>
                <a:lnTo>
                  <a:pt x="701930" y="226962"/>
                </a:lnTo>
                <a:lnTo>
                  <a:pt x="598713" y="283161"/>
                </a:lnTo>
                <a:lnTo>
                  <a:pt x="502157" y="344535"/>
                </a:lnTo>
                <a:lnTo>
                  <a:pt x="412704" y="410781"/>
                </a:lnTo>
                <a:lnTo>
                  <a:pt x="330793" y="481596"/>
                </a:lnTo>
                <a:lnTo>
                  <a:pt x="256866" y="556677"/>
                </a:lnTo>
                <a:lnTo>
                  <a:pt x="191365" y="635723"/>
                </a:lnTo>
                <a:lnTo>
                  <a:pt x="134731" y="718429"/>
                </a:lnTo>
                <a:lnTo>
                  <a:pt x="87404" y="804493"/>
                </a:lnTo>
                <a:lnTo>
                  <a:pt x="49826" y="893612"/>
                </a:lnTo>
                <a:lnTo>
                  <a:pt x="22439" y="985484"/>
                </a:lnTo>
                <a:lnTo>
                  <a:pt x="5683" y="1079805"/>
                </a:lnTo>
                <a:lnTo>
                  <a:pt x="0" y="1176274"/>
                </a:lnTo>
                <a:lnTo>
                  <a:pt x="5683" y="1272760"/>
                </a:lnTo>
                <a:lnTo>
                  <a:pt x="22439" y="1367098"/>
                </a:lnTo>
                <a:lnTo>
                  <a:pt x="49826" y="1458984"/>
                </a:lnTo>
                <a:lnTo>
                  <a:pt x="87404" y="1548116"/>
                </a:lnTo>
                <a:lnTo>
                  <a:pt x="134731" y="1634192"/>
                </a:lnTo>
                <a:lnTo>
                  <a:pt x="191365" y="1716908"/>
                </a:lnTo>
                <a:lnTo>
                  <a:pt x="256866" y="1795962"/>
                </a:lnTo>
                <a:lnTo>
                  <a:pt x="330793" y="1871051"/>
                </a:lnTo>
                <a:lnTo>
                  <a:pt x="412704" y="1941872"/>
                </a:lnTo>
                <a:lnTo>
                  <a:pt x="502157" y="2008124"/>
                </a:lnTo>
                <a:lnTo>
                  <a:pt x="598713" y="2069502"/>
                </a:lnTo>
                <a:lnTo>
                  <a:pt x="701930" y="2125704"/>
                </a:lnTo>
                <a:lnTo>
                  <a:pt x="811365" y="2176428"/>
                </a:lnTo>
                <a:lnTo>
                  <a:pt x="926579" y="2221371"/>
                </a:lnTo>
                <a:lnTo>
                  <a:pt x="1047130" y="2260230"/>
                </a:lnTo>
                <a:lnTo>
                  <a:pt x="1172577" y="2292703"/>
                </a:lnTo>
                <a:lnTo>
                  <a:pt x="1302479" y="2318487"/>
                </a:lnTo>
                <a:lnTo>
                  <a:pt x="1436394" y="2337278"/>
                </a:lnTo>
                <a:lnTo>
                  <a:pt x="1573881" y="2348775"/>
                </a:lnTo>
                <a:lnTo>
                  <a:pt x="1714500" y="2352675"/>
                </a:lnTo>
                <a:lnTo>
                  <a:pt x="1855118" y="2348775"/>
                </a:lnTo>
                <a:lnTo>
                  <a:pt x="1992605" y="2337278"/>
                </a:lnTo>
                <a:lnTo>
                  <a:pt x="2126520" y="2318487"/>
                </a:lnTo>
                <a:lnTo>
                  <a:pt x="2256422" y="2292703"/>
                </a:lnTo>
                <a:lnTo>
                  <a:pt x="2381869" y="2260230"/>
                </a:lnTo>
                <a:lnTo>
                  <a:pt x="2502420" y="2221371"/>
                </a:lnTo>
                <a:lnTo>
                  <a:pt x="2617634" y="2176428"/>
                </a:lnTo>
                <a:lnTo>
                  <a:pt x="2727069" y="2125704"/>
                </a:lnTo>
                <a:lnTo>
                  <a:pt x="2830286" y="2069502"/>
                </a:lnTo>
                <a:lnTo>
                  <a:pt x="2926841" y="2008124"/>
                </a:lnTo>
                <a:lnTo>
                  <a:pt x="3016295" y="1941872"/>
                </a:lnTo>
                <a:lnTo>
                  <a:pt x="3098206" y="1871051"/>
                </a:lnTo>
                <a:lnTo>
                  <a:pt x="3172133" y="1795962"/>
                </a:lnTo>
                <a:lnTo>
                  <a:pt x="3237634" y="1716908"/>
                </a:lnTo>
                <a:lnTo>
                  <a:pt x="3294268" y="1634192"/>
                </a:lnTo>
                <a:lnTo>
                  <a:pt x="3341595" y="1548116"/>
                </a:lnTo>
                <a:lnTo>
                  <a:pt x="3379173" y="1458984"/>
                </a:lnTo>
                <a:lnTo>
                  <a:pt x="3406560" y="1367098"/>
                </a:lnTo>
                <a:lnTo>
                  <a:pt x="3423316" y="1272760"/>
                </a:lnTo>
                <a:lnTo>
                  <a:pt x="3429000" y="1176274"/>
                </a:lnTo>
                <a:lnTo>
                  <a:pt x="3423316" y="1079805"/>
                </a:lnTo>
                <a:lnTo>
                  <a:pt x="3406560" y="985484"/>
                </a:lnTo>
                <a:lnTo>
                  <a:pt x="3379173" y="893612"/>
                </a:lnTo>
                <a:lnTo>
                  <a:pt x="3341595" y="804493"/>
                </a:lnTo>
                <a:lnTo>
                  <a:pt x="3294268" y="718429"/>
                </a:lnTo>
                <a:lnTo>
                  <a:pt x="3237634" y="635723"/>
                </a:lnTo>
                <a:lnTo>
                  <a:pt x="3172133" y="556677"/>
                </a:lnTo>
                <a:lnTo>
                  <a:pt x="3098206" y="481596"/>
                </a:lnTo>
                <a:lnTo>
                  <a:pt x="3016295" y="410781"/>
                </a:lnTo>
                <a:lnTo>
                  <a:pt x="2926841" y="344535"/>
                </a:lnTo>
                <a:lnTo>
                  <a:pt x="2830286" y="283161"/>
                </a:lnTo>
                <a:lnTo>
                  <a:pt x="2727069" y="226962"/>
                </a:lnTo>
                <a:lnTo>
                  <a:pt x="2617634" y="176240"/>
                </a:lnTo>
                <a:lnTo>
                  <a:pt x="2502420" y="131299"/>
                </a:lnTo>
                <a:lnTo>
                  <a:pt x="2381869" y="92442"/>
                </a:lnTo>
                <a:lnTo>
                  <a:pt x="2256422" y="59970"/>
                </a:lnTo>
                <a:lnTo>
                  <a:pt x="2126520" y="34187"/>
                </a:lnTo>
                <a:lnTo>
                  <a:pt x="1992605" y="15396"/>
                </a:lnTo>
                <a:lnTo>
                  <a:pt x="1855118" y="3899"/>
                </a:lnTo>
                <a:lnTo>
                  <a:pt x="1714500" y="0"/>
                </a:lnTo>
                <a:close/>
              </a:path>
            </a:pathLst>
          </a:custGeom>
          <a:ln w="9525">
            <a:solidFill>
              <a:srgbClr val="000000"/>
            </a:solidFill>
          </a:ln>
        </p:spPr>
        <p:txBody>
          <a:bodyPr wrap="square" lIns="0" tIns="0" rIns="0" bIns="0" rtlCol="0">
            <a:noAutofit/>
          </a:bodyPr>
          <a:lstStyle/>
          <a:p>
            <a:endParaRPr/>
          </a:p>
        </p:txBody>
      </p:sp>
      <p:sp>
        <p:nvSpPr>
          <p:cNvPr id="23" name="object 23"/>
          <p:cNvSpPr/>
          <p:nvPr/>
        </p:nvSpPr>
        <p:spPr>
          <a:xfrm>
            <a:off x="1492885" y="3134360"/>
            <a:ext cx="3200400" cy="2101215"/>
          </a:xfrm>
          <a:custGeom>
            <a:avLst/>
            <a:gdLst/>
            <a:ahLst/>
            <a:cxnLst/>
            <a:rect l="l" t="t" r="r" b="b"/>
            <a:pathLst>
              <a:path w="3200400" h="2101215">
                <a:moveTo>
                  <a:pt x="1600200" y="0"/>
                </a:moveTo>
                <a:lnTo>
                  <a:pt x="1468955" y="3482"/>
                </a:lnTo>
                <a:lnTo>
                  <a:pt x="1340632" y="13748"/>
                </a:lnTo>
                <a:lnTo>
                  <a:pt x="1215644" y="30527"/>
                </a:lnTo>
                <a:lnTo>
                  <a:pt x="1094402" y="53551"/>
                </a:lnTo>
                <a:lnTo>
                  <a:pt x="977318" y="82548"/>
                </a:lnTo>
                <a:lnTo>
                  <a:pt x="864804" y="117247"/>
                </a:lnTo>
                <a:lnTo>
                  <a:pt x="757270" y="157380"/>
                </a:lnTo>
                <a:lnTo>
                  <a:pt x="655131" y="202675"/>
                </a:lnTo>
                <a:lnTo>
                  <a:pt x="558795" y="252863"/>
                </a:lnTo>
                <a:lnTo>
                  <a:pt x="468677" y="307673"/>
                </a:lnTo>
                <a:lnTo>
                  <a:pt x="385187" y="366835"/>
                </a:lnTo>
                <a:lnTo>
                  <a:pt x="308738" y="430078"/>
                </a:lnTo>
                <a:lnTo>
                  <a:pt x="239740" y="497134"/>
                </a:lnTo>
                <a:lnTo>
                  <a:pt x="178606" y="567730"/>
                </a:lnTo>
                <a:lnTo>
                  <a:pt x="125747" y="641598"/>
                </a:lnTo>
                <a:lnTo>
                  <a:pt x="81576" y="718466"/>
                </a:lnTo>
                <a:lnTo>
                  <a:pt x="46504" y="798065"/>
                </a:lnTo>
                <a:lnTo>
                  <a:pt x="20943" y="880124"/>
                </a:lnTo>
                <a:lnTo>
                  <a:pt x="5304" y="964374"/>
                </a:lnTo>
                <a:lnTo>
                  <a:pt x="0" y="1050543"/>
                </a:lnTo>
                <a:lnTo>
                  <a:pt x="5304" y="1136731"/>
                </a:lnTo>
                <a:lnTo>
                  <a:pt x="20943" y="1220997"/>
                </a:lnTo>
                <a:lnTo>
                  <a:pt x="46504" y="1303071"/>
                </a:lnTo>
                <a:lnTo>
                  <a:pt x="81576" y="1382683"/>
                </a:lnTo>
                <a:lnTo>
                  <a:pt x="125747" y="1459563"/>
                </a:lnTo>
                <a:lnTo>
                  <a:pt x="178606" y="1533440"/>
                </a:lnTo>
                <a:lnTo>
                  <a:pt x="239740" y="1604046"/>
                </a:lnTo>
                <a:lnTo>
                  <a:pt x="308738" y="1671108"/>
                </a:lnTo>
                <a:lnTo>
                  <a:pt x="385187" y="1734358"/>
                </a:lnTo>
                <a:lnTo>
                  <a:pt x="468677" y="1793525"/>
                </a:lnTo>
                <a:lnTo>
                  <a:pt x="558795" y="1848339"/>
                </a:lnTo>
                <a:lnTo>
                  <a:pt x="655131" y="1898531"/>
                </a:lnTo>
                <a:lnTo>
                  <a:pt x="757270" y="1943829"/>
                </a:lnTo>
                <a:lnTo>
                  <a:pt x="864804" y="1983963"/>
                </a:lnTo>
                <a:lnTo>
                  <a:pt x="977318" y="2018664"/>
                </a:lnTo>
                <a:lnTo>
                  <a:pt x="1094402" y="2047662"/>
                </a:lnTo>
                <a:lnTo>
                  <a:pt x="1215644" y="2070686"/>
                </a:lnTo>
                <a:lnTo>
                  <a:pt x="1340632" y="2087466"/>
                </a:lnTo>
                <a:lnTo>
                  <a:pt x="1468955" y="2097732"/>
                </a:lnTo>
                <a:lnTo>
                  <a:pt x="1600200" y="2101215"/>
                </a:lnTo>
                <a:lnTo>
                  <a:pt x="1731444" y="2097732"/>
                </a:lnTo>
                <a:lnTo>
                  <a:pt x="1859767" y="2087466"/>
                </a:lnTo>
                <a:lnTo>
                  <a:pt x="1984755" y="2070686"/>
                </a:lnTo>
                <a:lnTo>
                  <a:pt x="2105997" y="2047662"/>
                </a:lnTo>
                <a:lnTo>
                  <a:pt x="2223081" y="2018665"/>
                </a:lnTo>
                <a:lnTo>
                  <a:pt x="2335595" y="1983963"/>
                </a:lnTo>
                <a:lnTo>
                  <a:pt x="2443129" y="1943829"/>
                </a:lnTo>
                <a:lnTo>
                  <a:pt x="2545268" y="1898531"/>
                </a:lnTo>
                <a:lnTo>
                  <a:pt x="2641604" y="1848339"/>
                </a:lnTo>
                <a:lnTo>
                  <a:pt x="2731722" y="1793525"/>
                </a:lnTo>
                <a:lnTo>
                  <a:pt x="2815212" y="1734358"/>
                </a:lnTo>
                <a:lnTo>
                  <a:pt x="2891661" y="1671108"/>
                </a:lnTo>
                <a:lnTo>
                  <a:pt x="2960659" y="1604046"/>
                </a:lnTo>
                <a:lnTo>
                  <a:pt x="3021793" y="1533440"/>
                </a:lnTo>
                <a:lnTo>
                  <a:pt x="3074652" y="1459563"/>
                </a:lnTo>
                <a:lnTo>
                  <a:pt x="3118823" y="1382683"/>
                </a:lnTo>
                <a:lnTo>
                  <a:pt x="3153895" y="1303071"/>
                </a:lnTo>
                <a:lnTo>
                  <a:pt x="3179456" y="1220997"/>
                </a:lnTo>
                <a:lnTo>
                  <a:pt x="3195095" y="1136731"/>
                </a:lnTo>
                <a:lnTo>
                  <a:pt x="3200400" y="1050543"/>
                </a:lnTo>
                <a:lnTo>
                  <a:pt x="3195095" y="964374"/>
                </a:lnTo>
                <a:lnTo>
                  <a:pt x="3179456" y="880124"/>
                </a:lnTo>
                <a:lnTo>
                  <a:pt x="3153895" y="798065"/>
                </a:lnTo>
                <a:lnTo>
                  <a:pt x="3118823" y="718466"/>
                </a:lnTo>
                <a:lnTo>
                  <a:pt x="3074652" y="641598"/>
                </a:lnTo>
                <a:lnTo>
                  <a:pt x="3021793" y="567730"/>
                </a:lnTo>
                <a:lnTo>
                  <a:pt x="2960659" y="497134"/>
                </a:lnTo>
                <a:lnTo>
                  <a:pt x="2891661" y="430078"/>
                </a:lnTo>
                <a:lnTo>
                  <a:pt x="2815212" y="366835"/>
                </a:lnTo>
                <a:lnTo>
                  <a:pt x="2731722" y="307673"/>
                </a:lnTo>
                <a:lnTo>
                  <a:pt x="2641604" y="252863"/>
                </a:lnTo>
                <a:lnTo>
                  <a:pt x="2545268" y="202675"/>
                </a:lnTo>
                <a:lnTo>
                  <a:pt x="2443129" y="157380"/>
                </a:lnTo>
                <a:lnTo>
                  <a:pt x="2335595" y="117247"/>
                </a:lnTo>
                <a:lnTo>
                  <a:pt x="2223081" y="82548"/>
                </a:lnTo>
                <a:lnTo>
                  <a:pt x="2105997" y="53551"/>
                </a:lnTo>
                <a:lnTo>
                  <a:pt x="1984755" y="30527"/>
                </a:lnTo>
                <a:lnTo>
                  <a:pt x="1859767" y="13748"/>
                </a:lnTo>
                <a:lnTo>
                  <a:pt x="1731444" y="3482"/>
                </a:lnTo>
                <a:lnTo>
                  <a:pt x="1600200" y="0"/>
                </a:lnTo>
                <a:close/>
              </a:path>
            </a:pathLst>
          </a:custGeom>
          <a:solidFill>
            <a:srgbClr val="FFFFFF"/>
          </a:solidFill>
        </p:spPr>
        <p:txBody>
          <a:bodyPr wrap="square" lIns="0" tIns="0" rIns="0" bIns="0" rtlCol="0">
            <a:noAutofit/>
          </a:bodyPr>
          <a:lstStyle/>
          <a:p>
            <a:endParaRPr/>
          </a:p>
        </p:txBody>
      </p:sp>
      <p:sp>
        <p:nvSpPr>
          <p:cNvPr id="24" name="object 24"/>
          <p:cNvSpPr/>
          <p:nvPr/>
        </p:nvSpPr>
        <p:spPr>
          <a:xfrm>
            <a:off x="1492885" y="3134360"/>
            <a:ext cx="3200400" cy="2101215"/>
          </a:xfrm>
          <a:custGeom>
            <a:avLst/>
            <a:gdLst/>
            <a:ahLst/>
            <a:cxnLst/>
            <a:rect l="l" t="t" r="r" b="b"/>
            <a:pathLst>
              <a:path w="3200400" h="2101215">
                <a:moveTo>
                  <a:pt x="1600200" y="0"/>
                </a:moveTo>
                <a:lnTo>
                  <a:pt x="1468955" y="3482"/>
                </a:lnTo>
                <a:lnTo>
                  <a:pt x="1340632" y="13748"/>
                </a:lnTo>
                <a:lnTo>
                  <a:pt x="1215644" y="30527"/>
                </a:lnTo>
                <a:lnTo>
                  <a:pt x="1094402" y="53551"/>
                </a:lnTo>
                <a:lnTo>
                  <a:pt x="977318" y="82548"/>
                </a:lnTo>
                <a:lnTo>
                  <a:pt x="864804" y="117247"/>
                </a:lnTo>
                <a:lnTo>
                  <a:pt x="757270" y="157380"/>
                </a:lnTo>
                <a:lnTo>
                  <a:pt x="655131" y="202675"/>
                </a:lnTo>
                <a:lnTo>
                  <a:pt x="558795" y="252863"/>
                </a:lnTo>
                <a:lnTo>
                  <a:pt x="468677" y="307673"/>
                </a:lnTo>
                <a:lnTo>
                  <a:pt x="385187" y="366835"/>
                </a:lnTo>
                <a:lnTo>
                  <a:pt x="308738" y="430078"/>
                </a:lnTo>
                <a:lnTo>
                  <a:pt x="239740" y="497134"/>
                </a:lnTo>
                <a:lnTo>
                  <a:pt x="178606" y="567730"/>
                </a:lnTo>
                <a:lnTo>
                  <a:pt x="125747" y="641598"/>
                </a:lnTo>
                <a:lnTo>
                  <a:pt x="81576" y="718466"/>
                </a:lnTo>
                <a:lnTo>
                  <a:pt x="46504" y="798065"/>
                </a:lnTo>
                <a:lnTo>
                  <a:pt x="20943" y="880124"/>
                </a:lnTo>
                <a:lnTo>
                  <a:pt x="5304" y="964374"/>
                </a:lnTo>
                <a:lnTo>
                  <a:pt x="0" y="1050543"/>
                </a:lnTo>
                <a:lnTo>
                  <a:pt x="5304" y="1136731"/>
                </a:lnTo>
                <a:lnTo>
                  <a:pt x="20943" y="1220997"/>
                </a:lnTo>
                <a:lnTo>
                  <a:pt x="46504" y="1303071"/>
                </a:lnTo>
                <a:lnTo>
                  <a:pt x="81576" y="1382683"/>
                </a:lnTo>
                <a:lnTo>
                  <a:pt x="125747" y="1459563"/>
                </a:lnTo>
                <a:lnTo>
                  <a:pt x="178606" y="1533440"/>
                </a:lnTo>
                <a:lnTo>
                  <a:pt x="239740" y="1604046"/>
                </a:lnTo>
                <a:lnTo>
                  <a:pt x="308738" y="1671108"/>
                </a:lnTo>
                <a:lnTo>
                  <a:pt x="385187" y="1734358"/>
                </a:lnTo>
                <a:lnTo>
                  <a:pt x="468677" y="1793525"/>
                </a:lnTo>
                <a:lnTo>
                  <a:pt x="558795" y="1848339"/>
                </a:lnTo>
                <a:lnTo>
                  <a:pt x="655131" y="1898531"/>
                </a:lnTo>
                <a:lnTo>
                  <a:pt x="757270" y="1943829"/>
                </a:lnTo>
                <a:lnTo>
                  <a:pt x="864804" y="1983963"/>
                </a:lnTo>
                <a:lnTo>
                  <a:pt x="977318" y="2018664"/>
                </a:lnTo>
                <a:lnTo>
                  <a:pt x="1094402" y="2047662"/>
                </a:lnTo>
                <a:lnTo>
                  <a:pt x="1215644" y="2070686"/>
                </a:lnTo>
                <a:lnTo>
                  <a:pt x="1340632" y="2087466"/>
                </a:lnTo>
                <a:lnTo>
                  <a:pt x="1468955" y="2097732"/>
                </a:lnTo>
                <a:lnTo>
                  <a:pt x="1600200" y="2101215"/>
                </a:lnTo>
                <a:lnTo>
                  <a:pt x="1731444" y="2097732"/>
                </a:lnTo>
                <a:lnTo>
                  <a:pt x="1859767" y="2087466"/>
                </a:lnTo>
                <a:lnTo>
                  <a:pt x="1984755" y="2070686"/>
                </a:lnTo>
                <a:lnTo>
                  <a:pt x="2105997" y="2047662"/>
                </a:lnTo>
                <a:lnTo>
                  <a:pt x="2223081" y="2018665"/>
                </a:lnTo>
                <a:lnTo>
                  <a:pt x="2335595" y="1983963"/>
                </a:lnTo>
                <a:lnTo>
                  <a:pt x="2443129" y="1943829"/>
                </a:lnTo>
                <a:lnTo>
                  <a:pt x="2545268" y="1898531"/>
                </a:lnTo>
                <a:lnTo>
                  <a:pt x="2641604" y="1848339"/>
                </a:lnTo>
                <a:lnTo>
                  <a:pt x="2731722" y="1793525"/>
                </a:lnTo>
                <a:lnTo>
                  <a:pt x="2815212" y="1734358"/>
                </a:lnTo>
                <a:lnTo>
                  <a:pt x="2891661" y="1671108"/>
                </a:lnTo>
                <a:lnTo>
                  <a:pt x="2960659" y="1604046"/>
                </a:lnTo>
                <a:lnTo>
                  <a:pt x="3021793" y="1533440"/>
                </a:lnTo>
                <a:lnTo>
                  <a:pt x="3074652" y="1459563"/>
                </a:lnTo>
                <a:lnTo>
                  <a:pt x="3118823" y="1382683"/>
                </a:lnTo>
                <a:lnTo>
                  <a:pt x="3153895" y="1303071"/>
                </a:lnTo>
                <a:lnTo>
                  <a:pt x="3179456" y="1220997"/>
                </a:lnTo>
                <a:lnTo>
                  <a:pt x="3195095" y="1136731"/>
                </a:lnTo>
                <a:lnTo>
                  <a:pt x="3200400" y="1050543"/>
                </a:lnTo>
                <a:lnTo>
                  <a:pt x="3195095" y="964374"/>
                </a:lnTo>
                <a:lnTo>
                  <a:pt x="3179456" y="880124"/>
                </a:lnTo>
                <a:lnTo>
                  <a:pt x="3153895" y="798065"/>
                </a:lnTo>
                <a:lnTo>
                  <a:pt x="3118823" y="718466"/>
                </a:lnTo>
                <a:lnTo>
                  <a:pt x="3074652" y="641598"/>
                </a:lnTo>
                <a:lnTo>
                  <a:pt x="3021793" y="567730"/>
                </a:lnTo>
                <a:lnTo>
                  <a:pt x="2960659" y="497134"/>
                </a:lnTo>
                <a:lnTo>
                  <a:pt x="2891661" y="430078"/>
                </a:lnTo>
                <a:lnTo>
                  <a:pt x="2815212" y="366835"/>
                </a:lnTo>
                <a:lnTo>
                  <a:pt x="2731722" y="307673"/>
                </a:lnTo>
                <a:lnTo>
                  <a:pt x="2641604" y="252863"/>
                </a:lnTo>
                <a:lnTo>
                  <a:pt x="2545268" y="202675"/>
                </a:lnTo>
                <a:lnTo>
                  <a:pt x="2443129" y="157380"/>
                </a:lnTo>
                <a:lnTo>
                  <a:pt x="2335595" y="117247"/>
                </a:lnTo>
                <a:lnTo>
                  <a:pt x="2223081" y="82548"/>
                </a:lnTo>
                <a:lnTo>
                  <a:pt x="2105997" y="53551"/>
                </a:lnTo>
                <a:lnTo>
                  <a:pt x="1984755" y="30527"/>
                </a:lnTo>
                <a:lnTo>
                  <a:pt x="1859767" y="13748"/>
                </a:lnTo>
                <a:lnTo>
                  <a:pt x="1731444" y="3482"/>
                </a:lnTo>
                <a:lnTo>
                  <a:pt x="1600200" y="0"/>
                </a:lnTo>
                <a:close/>
              </a:path>
            </a:pathLst>
          </a:custGeom>
          <a:ln w="9525">
            <a:solidFill>
              <a:srgbClr val="000000"/>
            </a:solidFill>
          </a:ln>
        </p:spPr>
        <p:txBody>
          <a:bodyPr wrap="square" lIns="0" tIns="0" rIns="0" bIns="0" rtlCol="0">
            <a:noAutofit/>
          </a:bodyPr>
          <a:lstStyle/>
          <a:p>
            <a:endParaRPr/>
          </a:p>
        </p:txBody>
      </p:sp>
      <p:sp>
        <p:nvSpPr>
          <p:cNvPr id="25" name="object 25"/>
          <p:cNvSpPr/>
          <p:nvPr/>
        </p:nvSpPr>
        <p:spPr>
          <a:xfrm>
            <a:off x="2797810" y="3830954"/>
            <a:ext cx="685800" cy="835025"/>
          </a:xfrm>
          <a:custGeom>
            <a:avLst/>
            <a:gdLst/>
            <a:ahLst/>
            <a:cxnLst/>
            <a:rect l="l" t="t" r="r" b="b"/>
            <a:pathLst>
              <a:path w="685800" h="835025">
                <a:moveTo>
                  <a:pt x="342900" y="0"/>
                </a:moveTo>
                <a:lnTo>
                  <a:pt x="314779" y="434"/>
                </a:lnTo>
                <a:lnTo>
                  <a:pt x="260504" y="3808"/>
                </a:lnTo>
                <a:lnTo>
                  <a:pt x="209436" y="10298"/>
                </a:lnTo>
                <a:lnTo>
                  <a:pt x="162284" y="19635"/>
                </a:lnTo>
                <a:lnTo>
                  <a:pt x="119753" y="31547"/>
                </a:lnTo>
                <a:lnTo>
                  <a:pt x="82549" y="45766"/>
                </a:lnTo>
                <a:lnTo>
                  <a:pt x="51379" y="62022"/>
                </a:lnTo>
                <a:lnTo>
                  <a:pt x="26949" y="80045"/>
                </a:lnTo>
                <a:lnTo>
                  <a:pt x="4488" y="109803"/>
                </a:lnTo>
                <a:lnTo>
                  <a:pt x="0" y="131063"/>
                </a:lnTo>
                <a:lnTo>
                  <a:pt x="0" y="703961"/>
                </a:lnTo>
                <a:lnTo>
                  <a:pt x="9966" y="735458"/>
                </a:lnTo>
                <a:lnTo>
                  <a:pt x="38277" y="764194"/>
                </a:lnTo>
                <a:lnTo>
                  <a:pt x="66165" y="781368"/>
                </a:lnTo>
                <a:lnTo>
                  <a:pt x="100441" y="796639"/>
                </a:lnTo>
                <a:lnTo>
                  <a:pt x="140396" y="809738"/>
                </a:lnTo>
                <a:lnTo>
                  <a:pt x="185327" y="820396"/>
                </a:lnTo>
                <a:lnTo>
                  <a:pt x="234525" y="828343"/>
                </a:lnTo>
                <a:lnTo>
                  <a:pt x="287285" y="833309"/>
                </a:lnTo>
                <a:lnTo>
                  <a:pt x="342900" y="835025"/>
                </a:lnTo>
                <a:lnTo>
                  <a:pt x="371020" y="834590"/>
                </a:lnTo>
                <a:lnTo>
                  <a:pt x="425295" y="831216"/>
                </a:lnTo>
                <a:lnTo>
                  <a:pt x="476363" y="824726"/>
                </a:lnTo>
                <a:lnTo>
                  <a:pt x="523515" y="815389"/>
                </a:lnTo>
                <a:lnTo>
                  <a:pt x="566046" y="803477"/>
                </a:lnTo>
                <a:lnTo>
                  <a:pt x="603250" y="789258"/>
                </a:lnTo>
                <a:lnTo>
                  <a:pt x="634420" y="773002"/>
                </a:lnTo>
                <a:lnTo>
                  <a:pt x="658850" y="754979"/>
                </a:lnTo>
                <a:lnTo>
                  <a:pt x="681311" y="725221"/>
                </a:lnTo>
                <a:lnTo>
                  <a:pt x="685800" y="703961"/>
                </a:lnTo>
                <a:lnTo>
                  <a:pt x="685800" y="131063"/>
                </a:lnTo>
                <a:lnTo>
                  <a:pt x="675833" y="99566"/>
                </a:lnTo>
                <a:lnTo>
                  <a:pt x="647522" y="70830"/>
                </a:lnTo>
                <a:lnTo>
                  <a:pt x="619634" y="53656"/>
                </a:lnTo>
                <a:lnTo>
                  <a:pt x="585358" y="38385"/>
                </a:lnTo>
                <a:lnTo>
                  <a:pt x="545403" y="25286"/>
                </a:lnTo>
                <a:lnTo>
                  <a:pt x="500472" y="14628"/>
                </a:lnTo>
                <a:lnTo>
                  <a:pt x="451274" y="6681"/>
                </a:lnTo>
                <a:lnTo>
                  <a:pt x="398514" y="1715"/>
                </a:lnTo>
                <a:lnTo>
                  <a:pt x="342900" y="0"/>
                </a:lnTo>
                <a:close/>
              </a:path>
            </a:pathLst>
          </a:custGeom>
          <a:solidFill>
            <a:srgbClr val="FFFFFF"/>
          </a:solidFill>
        </p:spPr>
        <p:txBody>
          <a:bodyPr wrap="square" lIns="0" tIns="0" rIns="0" bIns="0" rtlCol="0">
            <a:noAutofit/>
          </a:bodyPr>
          <a:lstStyle/>
          <a:p>
            <a:endParaRPr/>
          </a:p>
        </p:txBody>
      </p:sp>
      <p:sp>
        <p:nvSpPr>
          <p:cNvPr id="26" name="object 26"/>
          <p:cNvSpPr/>
          <p:nvPr/>
        </p:nvSpPr>
        <p:spPr>
          <a:xfrm>
            <a:off x="2797810" y="3830954"/>
            <a:ext cx="685800" cy="835025"/>
          </a:xfrm>
          <a:custGeom>
            <a:avLst/>
            <a:gdLst/>
            <a:ahLst/>
            <a:cxnLst/>
            <a:rect l="l" t="t" r="r" b="b"/>
            <a:pathLst>
              <a:path w="685800" h="835025">
                <a:moveTo>
                  <a:pt x="342900" y="0"/>
                </a:moveTo>
                <a:lnTo>
                  <a:pt x="314779" y="434"/>
                </a:lnTo>
                <a:lnTo>
                  <a:pt x="260504" y="3808"/>
                </a:lnTo>
                <a:lnTo>
                  <a:pt x="209436" y="10298"/>
                </a:lnTo>
                <a:lnTo>
                  <a:pt x="162284" y="19635"/>
                </a:lnTo>
                <a:lnTo>
                  <a:pt x="119753" y="31547"/>
                </a:lnTo>
                <a:lnTo>
                  <a:pt x="82549" y="45766"/>
                </a:lnTo>
                <a:lnTo>
                  <a:pt x="51379" y="62022"/>
                </a:lnTo>
                <a:lnTo>
                  <a:pt x="26949" y="80045"/>
                </a:lnTo>
                <a:lnTo>
                  <a:pt x="4488" y="109803"/>
                </a:lnTo>
                <a:lnTo>
                  <a:pt x="0" y="131063"/>
                </a:lnTo>
                <a:lnTo>
                  <a:pt x="0" y="703961"/>
                </a:lnTo>
                <a:lnTo>
                  <a:pt x="9966" y="735458"/>
                </a:lnTo>
                <a:lnTo>
                  <a:pt x="38277" y="764194"/>
                </a:lnTo>
                <a:lnTo>
                  <a:pt x="66165" y="781368"/>
                </a:lnTo>
                <a:lnTo>
                  <a:pt x="100441" y="796639"/>
                </a:lnTo>
                <a:lnTo>
                  <a:pt x="140396" y="809738"/>
                </a:lnTo>
                <a:lnTo>
                  <a:pt x="185327" y="820396"/>
                </a:lnTo>
                <a:lnTo>
                  <a:pt x="234525" y="828343"/>
                </a:lnTo>
                <a:lnTo>
                  <a:pt x="287285" y="833309"/>
                </a:lnTo>
                <a:lnTo>
                  <a:pt x="342900" y="835025"/>
                </a:lnTo>
                <a:lnTo>
                  <a:pt x="371020" y="834590"/>
                </a:lnTo>
                <a:lnTo>
                  <a:pt x="425295" y="831216"/>
                </a:lnTo>
                <a:lnTo>
                  <a:pt x="476363" y="824726"/>
                </a:lnTo>
                <a:lnTo>
                  <a:pt x="523515" y="815389"/>
                </a:lnTo>
                <a:lnTo>
                  <a:pt x="566046" y="803477"/>
                </a:lnTo>
                <a:lnTo>
                  <a:pt x="603250" y="789258"/>
                </a:lnTo>
                <a:lnTo>
                  <a:pt x="634420" y="773002"/>
                </a:lnTo>
                <a:lnTo>
                  <a:pt x="658850" y="754979"/>
                </a:lnTo>
                <a:lnTo>
                  <a:pt x="681311" y="725221"/>
                </a:lnTo>
                <a:lnTo>
                  <a:pt x="685800" y="703961"/>
                </a:lnTo>
                <a:lnTo>
                  <a:pt x="685800" y="131063"/>
                </a:lnTo>
                <a:lnTo>
                  <a:pt x="675833" y="99566"/>
                </a:lnTo>
                <a:lnTo>
                  <a:pt x="647522" y="70830"/>
                </a:lnTo>
                <a:lnTo>
                  <a:pt x="619634" y="53656"/>
                </a:lnTo>
                <a:lnTo>
                  <a:pt x="585358" y="38385"/>
                </a:lnTo>
                <a:lnTo>
                  <a:pt x="545403" y="25286"/>
                </a:lnTo>
                <a:lnTo>
                  <a:pt x="500472" y="14628"/>
                </a:lnTo>
                <a:lnTo>
                  <a:pt x="451274" y="6681"/>
                </a:lnTo>
                <a:lnTo>
                  <a:pt x="398514" y="1715"/>
                </a:lnTo>
                <a:lnTo>
                  <a:pt x="342900" y="0"/>
                </a:lnTo>
                <a:close/>
              </a:path>
            </a:pathLst>
          </a:custGeom>
          <a:ln w="9525">
            <a:solidFill>
              <a:srgbClr val="000000"/>
            </a:solidFill>
          </a:ln>
        </p:spPr>
        <p:txBody>
          <a:bodyPr wrap="square" lIns="0" tIns="0" rIns="0" bIns="0" rtlCol="0">
            <a:noAutofit/>
          </a:bodyPr>
          <a:lstStyle/>
          <a:p>
            <a:endParaRPr/>
          </a:p>
        </p:txBody>
      </p:sp>
      <p:sp>
        <p:nvSpPr>
          <p:cNvPr id="27" name="object 27"/>
          <p:cNvSpPr/>
          <p:nvPr/>
        </p:nvSpPr>
        <p:spPr>
          <a:xfrm>
            <a:off x="2797810" y="3962018"/>
            <a:ext cx="685800" cy="131063"/>
          </a:xfrm>
          <a:custGeom>
            <a:avLst/>
            <a:gdLst/>
            <a:ahLst/>
            <a:cxnLst/>
            <a:rect l="l" t="t" r="r" b="b"/>
            <a:pathLst>
              <a:path w="685800" h="131063">
                <a:moveTo>
                  <a:pt x="0" y="0"/>
                </a:moveTo>
                <a:lnTo>
                  <a:pt x="9966" y="31497"/>
                </a:lnTo>
                <a:lnTo>
                  <a:pt x="26949" y="51018"/>
                </a:lnTo>
                <a:lnTo>
                  <a:pt x="51379" y="69041"/>
                </a:lnTo>
                <a:lnTo>
                  <a:pt x="82549" y="85297"/>
                </a:lnTo>
                <a:lnTo>
                  <a:pt x="119753" y="99516"/>
                </a:lnTo>
                <a:lnTo>
                  <a:pt x="162284" y="111428"/>
                </a:lnTo>
                <a:lnTo>
                  <a:pt x="185327" y="116435"/>
                </a:lnTo>
                <a:lnTo>
                  <a:pt x="209436" y="120765"/>
                </a:lnTo>
                <a:lnTo>
                  <a:pt x="234525" y="124382"/>
                </a:lnTo>
                <a:lnTo>
                  <a:pt x="260504" y="127255"/>
                </a:lnTo>
                <a:lnTo>
                  <a:pt x="287285" y="129348"/>
                </a:lnTo>
                <a:lnTo>
                  <a:pt x="314779" y="130629"/>
                </a:lnTo>
                <a:lnTo>
                  <a:pt x="342900" y="131063"/>
                </a:lnTo>
                <a:lnTo>
                  <a:pt x="371020" y="130629"/>
                </a:lnTo>
                <a:lnTo>
                  <a:pt x="398514" y="129348"/>
                </a:lnTo>
                <a:lnTo>
                  <a:pt x="425295" y="127255"/>
                </a:lnTo>
                <a:lnTo>
                  <a:pt x="451274" y="124382"/>
                </a:lnTo>
                <a:lnTo>
                  <a:pt x="476363" y="120765"/>
                </a:lnTo>
                <a:lnTo>
                  <a:pt x="500472" y="116435"/>
                </a:lnTo>
                <a:lnTo>
                  <a:pt x="523515" y="111428"/>
                </a:lnTo>
                <a:lnTo>
                  <a:pt x="566046" y="99516"/>
                </a:lnTo>
                <a:lnTo>
                  <a:pt x="603250" y="85297"/>
                </a:lnTo>
                <a:lnTo>
                  <a:pt x="634420" y="69041"/>
                </a:lnTo>
                <a:lnTo>
                  <a:pt x="658850" y="51018"/>
                </a:lnTo>
                <a:lnTo>
                  <a:pt x="675833" y="31497"/>
                </a:lnTo>
                <a:lnTo>
                  <a:pt x="684663" y="10750"/>
                </a:lnTo>
                <a:lnTo>
                  <a:pt x="685800" y="0"/>
                </a:lnTo>
              </a:path>
            </a:pathLst>
          </a:custGeom>
          <a:ln w="9525">
            <a:solidFill>
              <a:srgbClr val="000000"/>
            </a:solidFill>
          </a:ln>
        </p:spPr>
        <p:txBody>
          <a:bodyPr wrap="square" lIns="0" tIns="0" rIns="0" bIns="0" rtlCol="0">
            <a:noAutofit/>
          </a:bodyPr>
          <a:lstStyle/>
          <a:p>
            <a:endParaRPr/>
          </a:p>
        </p:txBody>
      </p:sp>
      <p:sp>
        <p:nvSpPr>
          <p:cNvPr id="28" name="object 28"/>
          <p:cNvSpPr/>
          <p:nvPr/>
        </p:nvSpPr>
        <p:spPr>
          <a:xfrm>
            <a:off x="969010" y="3294379"/>
            <a:ext cx="914400" cy="266700"/>
          </a:xfrm>
          <a:custGeom>
            <a:avLst/>
            <a:gdLst/>
            <a:ahLst/>
            <a:cxnLst/>
            <a:rect l="l" t="t" r="r" b="b"/>
            <a:pathLst>
              <a:path w="914400" h="266700">
                <a:moveTo>
                  <a:pt x="0" y="266700"/>
                </a:moveTo>
                <a:lnTo>
                  <a:pt x="914400" y="266700"/>
                </a:lnTo>
                <a:lnTo>
                  <a:pt x="914400" y="0"/>
                </a:lnTo>
                <a:lnTo>
                  <a:pt x="0" y="0"/>
                </a:lnTo>
                <a:lnTo>
                  <a:pt x="0" y="266700"/>
                </a:lnTo>
                <a:close/>
              </a:path>
            </a:pathLst>
          </a:custGeom>
          <a:solidFill>
            <a:srgbClr val="FFFFFF"/>
          </a:solidFill>
        </p:spPr>
        <p:txBody>
          <a:bodyPr wrap="square" lIns="0" tIns="0" rIns="0" bIns="0" rtlCol="0">
            <a:noAutofit/>
          </a:bodyPr>
          <a:lstStyle/>
          <a:p>
            <a:endParaRPr/>
          </a:p>
        </p:txBody>
      </p:sp>
      <p:sp>
        <p:nvSpPr>
          <p:cNvPr id="29" name="object 29"/>
          <p:cNvSpPr/>
          <p:nvPr/>
        </p:nvSpPr>
        <p:spPr>
          <a:xfrm>
            <a:off x="969010" y="3294379"/>
            <a:ext cx="914400" cy="266700"/>
          </a:xfrm>
          <a:custGeom>
            <a:avLst/>
            <a:gdLst/>
            <a:ahLst/>
            <a:cxnLst/>
            <a:rect l="l" t="t" r="r" b="b"/>
            <a:pathLst>
              <a:path w="914400" h="266700">
                <a:moveTo>
                  <a:pt x="0" y="266700"/>
                </a:moveTo>
                <a:lnTo>
                  <a:pt x="914400" y="266700"/>
                </a:lnTo>
                <a:lnTo>
                  <a:pt x="914400" y="0"/>
                </a:lnTo>
                <a:lnTo>
                  <a:pt x="0" y="0"/>
                </a:lnTo>
                <a:lnTo>
                  <a:pt x="0" y="266700"/>
                </a:lnTo>
                <a:close/>
              </a:path>
            </a:pathLst>
          </a:custGeom>
          <a:ln w="9525">
            <a:solidFill>
              <a:srgbClr val="000000"/>
            </a:solidFill>
          </a:ln>
        </p:spPr>
        <p:txBody>
          <a:bodyPr wrap="square" lIns="0" tIns="0" rIns="0" bIns="0" rtlCol="0">
            <a:noAutofit/>
          </a:bodyPr>
          <a:lstStyle/>
          <a:p>
            <a:endParaRPr/>
          </a:p>
        </p:txBody>
      </p:sp>
      <p:sp>
        <p:nvSpPr>
          <p:cNvPr id="30" name="object 30"/>
          <p:cNvSpPr/>
          <p:nvPr/>
        </p:nvSpPr>
        <p:spPr>
          <a:xfrm>
            <a:off x="1311910" y="3646804"/>
            <a:ext cx="571500" cy="228600"/>
          </a:xfrm>
          <a:custGeom>
            <a:avLst/>
            <a:gdLst/>
            <a:ahLst/>
            <a:cxnLst/>
            <a:rect l="l" t="t" r="r" b="b"/>
            <a:pathLst>
              <a:path w="571500" h="228600">
                <a:moveTo>
                  <a:pt x="0" y="228600"/>
                </a:moveTo>
                <a:lnTo>
                  <a:pt x="571500" y="228600"/>
                </a:lnTo>
                <a:lnTo>
                  <a:pt x="571500" y="0"/>
                </a:lnTo>
                <a:lnTo>
                  <a:pt x="0" y="0"/>
                </a:lnTo>
                <a:lnTo>
                  <a:pt x="0" y="228600"/>
                </a:lnTo>
                <a:close/>
              </a:path>
            </a:pathLst>
          </a:custGeom>
          <a:solidFill>
            <a:srgbClr val="FFFFFF"/>
          </a:solidFill>
        </p:spPr>
        <p:txBody>
          <a:bodyPr wrap="square" lIns="0" tIns="0" rIns="0" bIns="0" rtlCol="0">
            <a:noAutofit/>
          </a:bodyPr>
          <a:lstStyle/>
          <a:p>
            <a:endParaRPr/>
          </a:p>
        </p:txBody>
      </p:sp>
      <p:sp>
        <p:nvSpPr>
          <p:cNvPr id="31" name="object 31"/>
          <p:cNvSpPr/>
          <p:nvPr/>
        </p:nvSpPr>
        <p:spPr>
          <a:xfrm>
            <a:off x="1311910" y="3646804"/>
            <a:ext cx="571500" cy="228600"/>
          </a:xfrm>
          <a:custGeom>
            <a:avLst/>
            <a:gdLst/>
            <a:ahLst/>
            <a:cxnLst/>
            <a:rect l="l" t="t" r="r" b="b"/>
            <a:pathLst>
              <a:path w="571500" h="228600">
                <a:moveTo>
                  <a:pt x="0" y="228600"/>
                </a:moveTo>
                <a:lnTo>
                  <a:pt x="571500" y="228600"/>
                </a:lnTo>
                <a:lnTo>
                  <a:pt x="571500" y="0"/>
                </a:lnTo>
                <a:lnTo>
                  <a:pt x="0" y="0"/>
                </a:lnTo>
                <a:lnTo>
                  <a:pt x="0" y="228600"/>
                </a:lnTo>
                <a:close/>
              </a:path>
            </a:pathLst>
          </a:custGeom>
          <a:ln w="9525">
            <a:solidFill>
              <a:srgbClr val="000000"/>
            </a:solidFill>
          </a:ln>
        </p:spPr>
        <p:txBody>
          <a:bodyPr wrap="square" lIns="0" tIns="0" rIns="0" bIns="0" rtlCol="0">
            <a:noAutofit/>
          </a:bodyPr>
          <a:lstStyle/>
          <a:p>
            <a:endParaRPr/>
          </a:p>
        </p:txBody>
      </p:sp>
      <p:sp>
        <p:nvSpPr>
          <p:cNvPr id="32" name="object 32"/>
          <p:cNvSpPr/>
          <p:nvPr/>
        </p:nvSpPr>
        <p:spPr>
          <a:xfrm>
            <a:off x="1960118" y="3424301"/>
            <a:ext cx="806704" cy="469773"/>
          </a:xfrm>
          <a:custGeom>
            <a:avLst/>
            <a:gdLst/>
            <a:ahLst/>
            <a:cxnLst/>
            <a:rect l="l" t="t" r="r" b="b"/>
            <a:pathLst>
              <a:path w="806704" h="469773">
                <a:moveTo>
                  <a:pt x="125983" y="154559"/>
                </a:moveTo>
                <a:lnTo>
                  <a:pt x="143763" y="124332"/>
                </a:lnTo>
                <a:lnTo>
                  <a:pt x="627633" y="406146"/>
                </a:lnTo>
                <a:lnTo>
                  <a:pt x="609981" y="436499"/>
                </a:lnTo>
                <a:lnTo>
                  <a:pt x="806704" y="469773"/>
                </a:lnTo>
                <a:lnTo>
                  <a:pt x="680719" y="315213"/>
                </a:lnTo>
                <a:lnTo>
                  <a:pt x="662939" y="345439"/>
                </a:lnTo>
                <a:lnTo>
                  <a:pt x="179069" y="63626"/>
                </a:lnTo>
                <a:lnTo>
                  <a:pt x="196723" y="33274"/>
                </a:lnTo>
                <a:lnTo>
                  <a:pt x="0" y="0"/>
                </a:lnTo>
                <a:lnTo>
                  <a:pt x="125983" y="154559"/>
                </a:lnTo>
                <a:close/>
              </a:path>
            </a:pathLst>
          </a:custGeom>
          <a:solidFill>
            <a:srgbClr val="FFFFFF"/>
          </a:solidFill>
        </p:spPr>
        <p:txBody>
          <a:bodyPr wrap="square" lIns="0" tIns="0" rIns="0" bIns="0" rtlCol="0">
            <a:noAutofit/>
          </a:bodyPr>
          <a:lstStyle/>
          <a:p>
            <a:endParaRPr/>
          </a:p>
        </p:txBody>
      </p:sp>
      <p:sp>
        <p:nvSpPr>
          <p:cNvPr id="33" name="object 33"/>
          <p:cNvSpPr/>
          <p:nvPr/>
        </p:nvSpPr>
        <p:spPr>
          <a:xfrm>
            <a:off x="1960118" y="3424301"/>
            <a:ext cx="806704" cy="469773"/>
          </a:xfrm>
          <a:custGeom>
            <a:avLst/>
            <a:gdLst/>
            <a:ahLst/>
            <a:cxnLst/>
            <a:rect l="l" t="t" r="r" b="b"/>
            <a:pathLst>
              <a:path w="806704" h="469773">
                <a:moveTo>
                  <a:pt x="0" y="0"/>
                </a:moveTo>
                <a:lnTo>
                  <a:pt x="125983" y="154559"/>
                </a:lnTo>
                <a:lnTo>
                  <a:pt x="143763" y="124332"/>
                </a:lnTo>
                <a:lnTo>
                  <a:pt x="627633" y="406146"/>
                </a:lnTo>
                <a:lnTo>
                  <a:pt x="609981" y="436499"/>
                </a:lnTo>
                <a:lnTo>
                  <a:pt x="806704" y="469773"/>
                </a:lnTo>
                <a:lnTo>
                  <a:pt x="680719" y="315213"/>
                </a:lnTo>
                <a:lnTo>
                  <a:pt x="662939" y="345439"/>
                </a:lnTo>
                <a:lnTo>
                  <a:pt x="179069" y="63626"/>
                </a:lnTo>
                <a:lnTo>
                  <a:pt x="196723" y="33274"/>
                </a:lnTo>
                <a:lnTo>
                  <a:pt x="0" y="0"/>
                </a:lnTo>
                <a:close/>
              </a:path>
            </a:pathLst>
          </a:custGeom>
          <a:ln w="9525">
            <a:solidFill>
              <a:srgbClr val="000000"/>
            </a:solidFill>
          </a:ln>
        </p:spPr>
        <p:txBody>
          <a:bodyPr wrap="square" lIns="0" tIns="0" rIns="0" bIns="0" rtlCol="0">
            <a:noAutofit/>
          </a:bodyPr>
          <a:lstStyle/>
          <a:p>
            <a:endParaRPr/>
          </a:p>
        </p:txBody>
      </p:sp>
      <p:sp>
        <p:nvSpPr>
          <p:cNvPr id="34" name="object 34"/>
          <p:cNvSpPr/>
          <p:nvPr/>
        </p:nvSpPr>
        <p:spPr>
          <a:xfrm>
            <a:off x="1921510" y="3801237"/>
            <a:ext cx="853439" cy="328675"/>
          </a:xfrm>
          <a:custGeom>
            <a:avLst/>
            <a:gdLst/>
            <a:ahLst/>
            <a:cxnLst/>
            <a:rect l="l" t="t" r="r" b="b"/>
            <a:pathLst>
              <a:path w="853439" h="328675">
                <a:moveTo>
                  <a:pt x="182371" y="35560"/>
                </a:moveTo>
                <a:lnTo>
                  <a:pt x="194056" y="5333"/>
                </a:lnTo>
                <a:lnTo>
                  <a:pt x="0" y="0"/>
                </a:lnTo>
                <a:lnTo>
                  <a:pt x="147446" y="126237"/>
                </a:lnTo>
                <a:lnTo>
                  <a:pt x="159131" y="96012"/>
                </a:lnTo>
                <a:lnTo>
                  <a:pt x="671067" y="293115"/>
                </a:lnTo>
                <a:lnTo>
                  <a:pt x="659383" y="323341"/>
                </a:lnTo>
                <a:lnTo>
                  <a:pt x="853439" y="328675"/>
                </a:lnTo>
                <a:lnTo>
                  <a:pt x="705992" y="202437"/>
                </a:lnTo>
                <a:lnTo>
                  <a:pt x="694308" y="232663"/>
                </a:lnTo>
                <a:lnTo>
                  <a:pt x="182371" y="35560"/>
                </a:lnTo>
                <a:close/>
              </a:path>
            </a:pathLst>
          </a:custGeom>
          <a:solidFill>
            <a:srgbClr val="FFFFFF"/>
          </a:solidFill>
        </p:spPr>
        <p:txBody>
          <a:bodyPr wrap="square" lIns="0" tIns="0" rIns="0" bIns="0" rtlCol="0">
            <a:noAutofit/>
          </a:bodyPr>
          <a:lstStyle/>
          <a:p>
            <a:endParaRPr/>
          </a:p>
        </p:txBody>
      </p:sp>
      <p:sp>
        <p:nvSpPr>
          <p:cNvPr id="35" name="object 35"/>
          <p:cNvSpPr/>
          <p:nvPr/>
        </p:nvSpPr>
        <p:spPr>
          <a:xfrm>
            <a:off x="1921510" y="3801237"/>
            <a:ext cx="853439" cy="328675"/>
          </a:xfrm>
          <a:custGeom>
            <a:avLst/>
            <a:gdLst/>
            <a:ahLst/>
            <a:cxnLst/>
            <a:rect l="l" t="t" r="r" b="b"/>
            <a:pathLst>
              <a:path w="853439" h="328675">
                <a:moveTo>
                  <a:pt x="0" y="0"/>
                </a:moveTo>
                <a:lnTo>
                  <a:pt x="147446" y="126237"/>
                </a:lnTo>
                <a:lnTo>
                  <a:pt x="159131" y="96012"/>
                </a:lnTo>
                <a:lnTo>
                  <a:pt x="671067" y="293115"/>
                </a:lnTo>
                <a:lnTo>
                  <a:pt x="659383" y="323341"/>
                </a:lnTo>
                <a:lnTo>
                  <a:pt x="853439" y="328675"/>
                </a:lnTo>
                <a:lnTo>
                  <a:pt x="705992" y="202437"/>
                </a:lnTo>
                <a:lnTo>
                  <a:pt x="694308" y="232663"/>
                </a:lnTo>
                <a:lnTo>
                  <a:pt x="182371" y="35560"/>
                </a:lnTo>
                <a:lnTo>
                  <a:pt x="194056" y="5333"/>
                </a:lnTo>
                <a:lnTo>
                  <a:pt x="0" y="0"/>
                </a:lnTo>
                <a:close/>
              </a:path>
            </a:pathLst>
          </a:custGeom>
          <a:ln w="9524">
            <a:solidFill>
              <a:srgbClr val="000000"/>
            </a:solidFill>
          </a:ln>
        </p:spPr>
        <p:txBody>
          <a:bodyPr wrap="square" lIns="0" tIns="0" rIns="0" bIns="0" rtlCol="0">
            <a:noAutofit/>
          </a:bodyPr>
          <a:lstStyle/>
          <a:p>
            <a:endParaRPr/>
          </a:p>
        </p:txBody>
      </p:sp>
      <p:sp>
        <p:nvSpPr>
          <p:cNvPr id="36" name="object 36"/>
          <p:cNvSpPr/>
          <p:nvPr/>
        </p:nvSpPr>
        <p:spPr>
          <a:xfrm>
            <a:off x="949960" y="4204334"/>
            <a:ext cx="933450" cy="366395"/>
          </a:xfrm>
          <a:custGeom>
            <a:avLst/>
            <a:gdLst/>
            <a:ahLst/>
            <a:cxnLst/>
            <a:rect l="l" t="t" r="r" b="b"/>
            <a:pathLst>
              <a:path w="933450" h="366395">
                <a:moveTo>
                  <a:pt x="0" y="366395"/>
                </a:moveTo>
                <a:lnTo>
                  <a:pt x="933450" y="366395"/>
                </a:lnTo>
                <a:lnTo>
                  <a:pt x="933450" y="0"/>
                </a:lnTo>
                <a:lnTo>
                  <a:pt x="0" y="0"/>
                </a:lnTo>
                <a:lnTo>
                  <a:pt x="0" y="366395"/>
                </a:lnTo>
                <a:close/>
              </a:path>
            </a:pathLst>
          </a:custGeom>
          <a:solidFill>
            <a:srgbClr val="FFFFFF"/>
          </a:solidFill>
        </p:spPr>
        <p:txBody>
          <a:bodyPr wrap="square" lIns="0" tIns="0" rIns="0" bIns="0" rtlCol="0">
            <a:noAutofit/>
          </a:bodyPr>
          <a:lstStyle/>
          <a:p>
            <a:endParaRPr/>
          </a:p>
        </p:txBody>
      </p:sp>
      <p:sp>
        <p:nvSpPr>
          <p:cNvPr id="37" name="object 37"/>
          <p:cNvSpPr/>
          <p:nvPr/>
        </p:nvSpPr>
        <p:spPr>
          <a:xfrm>
            <a:off x="949960" y="4204334"/>
            <a:ext cx="933450" cy="366395"/>
          </a:xfrm>
          <a:custGeom>
            <a:avLst/>
            <a:gdLst/>
            <a:ahLst/>
            <a:cxnLst/>
            <a:rect l="l" t="t" r="r" b="b"/>
            <a:pathLst>
              <a:path w="933450" h="366395">
                <a:moveTo>
                  <a:pt x="0" y="366395"/>
                </a:moveTo>
                <a:lnTo>
                  <a:pt x="933450" y="366395"/>
                </a:lnTo>
                <a:lnTo>
                  <a:pt x="933450" y="0"/>
                </a:lnTo>
                <a:lnTo>
                  <a:pt x="0" y="0"/>
                </a:lnTo>
                <a:lnTo>
                  <a:pt x="0" y="366395"/>
                </a:lnTo>
                <a:close/>
              </a:path>
            </a:pathLst>
          </a:custGeom>
          <a:ln w="9525">
            <a:solidFill>
              <a:srgbClr val="000000"/>
            </a:solidFill>
          </a:ln>
        </p:spPr>
        <p:txBody>
          <a:bodyPr wrap="square" lIns="0" tIns="0" rIns="0" bIns="0" rtlCol="0">
            <a:noAutofit/>
          </a:bodyPr>
          <a:lstStyle/>
          <a:p>
            <a:endParaRPr/>
          </a:p>
        </p:txBody>
      </p:sp>
      <p:sp>
        <p:nvSpPr>
          <p:cNvPr id="38" name="object 38"/>
          <p:cNvSpPr/>
          <p:nvPr/>
        </p:nvSpPr>
        <p:spPr>
          <a:xfrm>
            <a:off x="845185" y="4818380"/>
            <a:ext cx="1028700" cy="228600"/>
          </a:xfrm>
          <a:custGeom>
            <a:avLst/>
            <a:gdLst/>
            <a:ahLst/>
            <a:cxnLst/>
            <a:rect l="l" t="t" r="r" b="b"/>
            <a:pathLst>
              <a:path w="1028700" h="228600">
                <a:moveTo>
                  <a:pt x="0" y="228600"/>
                </a:moveTo>
                <a:lnTo>
                  <a:pt x="1028700" y="228600"/>
                </a:lnTo>
                <a:lnTo>
                  <a:pt x="1028700" y="0"/>
                </a:lnTo>
                <a:lnTo>
                  <a:pt x="0" y="0"/>
                </a:lnTo>
                <a:lnTo>
                  <a:pt x="0" y="228600"/>
                </a:lnTo>
                <a:close/>
              </a:path>
            </a:pathLst>
          </a:custGeom>
          <a:solidFill>
            <a:srgbClr val="FFFFFF"/>
          </a:solidFill>
        </p:spPr>
        <p:txBody>
          <a:bodyPr wrap="square" lIns="0" tIns="0" rIns="0" bIns="0" rtlCol="0">
            <a:noAutofit/>
          </a:bodyPr>
          <a:lstStyle/>
          <a:p>
            <a:endParaRPr/>
          </a:p>
        </p:txBody>
      </p:sp>
      <p:sp>
        <p:nvSpPr>
          <p:cNvPr id="39" name="object 39"/>
          <p:cNvSpPr/>
          <p:nvPr/>
        </p:nvSpPr>
        <p:spPr>
          <a:xfrm>
            <a:off x="845185" y="4818380"/>
            <a:ext cx="1028700" cy="228600"/>
          </a:xfrm>
          <a:custGeom>
            <a:avLst/>
            <a:gdLst/>
            <a:ahLst/>
            <a:cxnLst/>
            <a:rect l="l" t="t" r="r" b="b"/>
            <a:pathLst>
              <a:path w="1028700" h="228600">
                <a:moveTo>
                  <a:pt x="0" y="228600"/>
                </a:moveTo>
                <a:lnTo>
                  <a:pt x="1028700" y="228600"/>
                </a:lnTo>
                <a:lnTo>
                  <a:pt x="1028700" y="0"/>
                </a:lnTo>
                <a:lnTo>
                  <a:pt x="0" y="0"/>
                </a:lnTo>
                <a:lnTo>
                  <a:pt x="0" y="228600"/>
                </a:lnTo>
                <a:close/>
              </a:path>
            </a:pathLst>
          </a:custGeom>
          <a:ln w="9525">
            <a:solidFill>
              <a:srgbClr val="000000"/>
            </a:solidFill>
          </a:ln>
        </p:spPr>
        <p:txBody>
          <a:bodyPr wrap="square" lIns="0" tIns="0" rIns="0" bIns="0" rtlCol="0">
            <a:noAutofit/>
          </a:bodyPr>
          <a:lstStyle/>
          <a:p>
            <a:endParaRPr/>
          </a:p>
        </p:txBody>
      </p:sp>
      <p:sp>
        <p:nvSpPr>
          <p:cNvPr id="40" name="object 40"/>
          <p:cNvSpPr/>
          <p:nvPr/>
        </p:nvSpPr>
        <p:spPr>
          <a:xfrm>
            <a:off x="1911985" y="4284980"/>
            <a:ext cx="857250" cy="152400"/>
          </a:xfrm>
          <a:custGeom>
            <a:avLst/>
            <a:gdLst/>
            <a:ahLst/>
            <a:cxnLst/>
            <a:rect l="l" t="t" r="r" b="b"/>
            <a:pathLst>
              <a:path w="857250" h="152400">
                <a:moveTo>
                  <a:pt x="0" y="76200"/>
                </a:moveTo>
                <a:lnTo>
                  <a:pt x="171450" y="152400"/>
                </a:lnTo>
                <a:lnTo>
                  <a:pt x="171450" y="114300"/>
                </a:lnTo>
                <a:lnTo>
                  <a:pt x="685800" y="114300"/>
                </a:lnTo>
                <a:lnTo>
                  <a:pt x="685800" y="152400"/>
                </a:lnTo>
                <a:lnTo>
                  <a:pt x="857250" y="76200"/>
                </a:lnTo>
                <a:lnTo>
                  <a:pt x="685800" y="0"/>
                </a:lnTo>
                <a:lnTo>
                  <a:pt x="685800" y="38100"/>
                </a:lnTo>
                <a:lnTo>
                  <a:pt x="171450" y="38100"/>
                </a:lnTo>
                <a:lnTo>
                  <a:pt x="171450" y="0"/>
                </a:lnTo>
                <a:lnTo>
                  <a:pt x="0" y="76200"/>
                </a:lnTo>
                <a:close/>
              </a:path>
            </a:pathLst>
          </a:custGeom>
          <a:solidFill>
            <a:srgbClr val="FFFFFF"/>
          </a:solidFill>
        </p:spPr>
        <p:txBody>
          <a:bodyPr wrap="square" lIns="0" tIns="0" rIns="0" bIns="0" rtlCol="0">
            <a:noAutofit/>
          </a:bodyPr>
          <a:lstStyle/>
          <a:p>
            <a:endParaRPr/>
          </a:p>
        </p:txBody>
      </p:sp>
      <p:sp>
        <p:nvSpPr>
          <p:cNvPr id="41" name="object 41"/>
          <p:cNvSpPr/>
          <p:nvPr/>
        </p:nvSpPr>
        <p:spPr>
          <a:xfrm>
            <a:off x="1911985" y="4284980"/>
            <a:ext cx="857250" cy="152400"/>
          </a:xfrm>
          <a:custGeom>
            <a:avLst/>
            <a:gdLst/>
            <a:ahLst/>
            <a:cxnLst/>
            <a:rect l="l" t="t" r="r" b="b"/>
            <a:pathLst>
              <a:path w="857250" h="152400">
                <a:moveTo>
                  <a:pt x="0" y="76200"/>
                </a:moveTo>
                <a:lnTo>
                  <a:pt x="171450" y="152400"/>
                </a:lnTo>
                <a:lnTo>
                  <a:pt x="171450" y="114300"/>
                </a:lnTo>
                <a:lnTo>
                  <a:pt x="685800" y="114300"/>
                </a:lnTo>
                <a:lnTo>
                  <a:pt x="685800" y="152400"/>
                </a:lnTo>
                <a:lnTo>
                  <a:pt x="857250" y="76200"/>
                </a:lnTo>
                <a:lnTo>
                  <a:pt x="685800" y="0"/>
                </a:lnTo>
                <a:lnTo>
                  <a:pt x="685800" y="38100"/>
                </a:lnTo>
                <a:lnTo>
                  <a:pt x="171450" y="38100"/>
                </a:lnTo>
                <a:lnTo>
                  <a:pt x="171450" y="0"/>
                </a:lnTo>
                <a:lnTo>
                  <a:pt x="0" y="76200"/>
                </a:lnTo>
                <a:close/>
              </a:path>
            </a:pathLst>
          </a:custGeom>
          <a:ln w="9525">
            <a:solidFill>
              <a:srgbClr val="000000"/>
            </a:solidFill>
          </a:ln>
        </p:spPr>
        <p:txBody>
          <a:bodyPr wrap="square" lIns="0" tIns="0" rIns="0" bIns="0" rtlCol="0">
            <a:noAutofit/>
          </a:bodyPr>
          <a:lstStyle/>
          <a:p>
            <a:endParaRPr/>
          </a:p>
        </p:txBody>
      </p:sp>
      <p:sp>
        <p:nvSpPr>
          <p:cNvPr id="42" name="object 42"/>
          <p:cNvSpPr/>
          <p:nvPr/>
        </p:nvSpPr>
        <p:spPr>
          <a:xfrm>
            <a:off x="2569210" y="5027930"/>
            <a:ext cx="1028700" cy="342900"/>
          </a:xfrm>
          <a:custGeom>
            <a:avLst/>
            <a:gdLst/>
            <a:ahLst/>
            <a:cxnLst/>
            <a:rect l="l" t="t" r="r" b="b"/>
            <a:pathLst>
              <a:path w="1028700" h="342900">
                <a:moveTo>
                  <a:pt x="0" y="342900"/>
                </a:moveTo>
                <a:lnTo>
                  <a:pt x="1028700" y="342900"/>
                </a:lnTo>
                <a:lnTo>
                  <a:pt x="1028700" y="0"/>
                </a:lnTo>
                <a:lnTo>
                  <a:pt x="0" y="0"/>
                </a:lnTo>
                <a:lnTo>
                  <a:pt x="0" y="342900"/>
                </a:lnTo>
                <a:close/>
              </a:path>
            </a:pathLst>
          </a:custGeom>
          <a:solidFill>
            <a:srgbClr val="FFFFFF"/>
          </a:solidFill>
        </p:spPr>
        <p:txBody>
          <a:bodyPr wrap="square" lIns="0" tIns="0" rIns="0" bIns="0" rtlCol="0">
            <a:noAutofit/>
          </a:bodyPr>
          <a:lstStyle/>
          <a:p>
            <a:endParaRPr/>
          </a:p>
        </p:txBody>
      </p:sp>
      <p:sp>
        <p:nvSpPr>
          <p:cNvPr id="43" name="object 43"/>
          <p:cNvSpPr/>
          <p:nvPr/>
        </p:nvSpPr>
        <p:spPr>
          <a:xfrm>
            <a:off x="2569210" y="5027930"/>
            <a:ext cx="1028700" cy="342900"/>
          </a:xfrm>
          <a:custGeom>
            <a:avLst/>
            <a:gdLst/>
            <a:ahLst/>
            <a:cxnLst/>
            <a:rect l="l" t="t" r="r" b="b"/>
            <a:pathLst>
              <a:path w="1028700" h="342900">
                <a:moveTo>
                  <a:pt x="0" y="342900"/>
                </a:moveTo>
                <a:lnTo>
                  <a:pt x="1028700" y="342900"/>
                </a:lnTo>
                <a:lnTo>
                  <a:pt x="1028700" y="0"/>
                </a:lnTo>
                <a:lnTo>
                  <a:pt x="0" y="0"/>
                </a:lnTo>
                <a:lnTo>
                  <a:pt x="0" y="342900"/>
                </a:lnTo>
                <a:close/>
              </a:path>
            </a:pathLst>
          </a:custGeom>
          <a:ln w="9525">
            <a:solidFill>
              <a:srgbClr val="000000"/>
            </a:solidFill>
          </a:ln>
        </p:spPr>
        <p:txBody>
          <a:bodyPr wrap="square" lIns="0" tIns="0" rIns="0" bIns="0" rtlCol="0">
            <a:noAutofit/>
          </a:bodyPr>
          <a:lstStyle/>
          <a:p>
            <a:endParaRPr/>
          </a:p>
        </p:txBody>
      </p:sp>
      <p:sp>
        <p:nvSpPr>
          <p:cNvPr id="44" name="object 44"/>
          <p:cNvSpPr/>
          <p:nvPr/>
        </p:nvSpPr>
        <p:spPr>
          <a:xfrm>
            <a:off x="1887093" y="4545076"/>
            <a:ext cx="851788" cy="351027"/>
          </a:xfrm>
          <a:custGeom>
            <a:avLst/>
            <a:gdLst/>
            <a:ahLst/>
            <a:cxnLst/>
            <a:rect l="l" t="t" r="r" b="b"/>
            <a:pathLst>
              <a:path w="851788" h="351027">
                <a:moveTo>
                  <a:pt x="0" y="351027"/>
                </a:moveTo>
                <a:lnTo>
                  <a:pt x="195706" y="342518"/>
                </a:lnTo>
                <a:lnTo>
                  <a:pt x="183006" y="311657"/>
                </a:lnTo>
                <a:lnTo>
                  <a:pt x="694182" y="100964"/>
                </a:lnTo>
                <a:lnTo>
                  <a:pt x="706882" y="131825"/>
                </a:lnTo>
                <a:lnTo>
                  <a:pt x="851788" y="0"/>
                </a:lnTo>
                <a:lnTo>
                  <a:pt x="656082" y="8509"/>
                </a:lnTo>
                <a:lnTo>
                  <a:pt x="668782" y="39369"/>
                </a:lnTo>
                <a:lnTo>
                  <a:pt x="157606" y="250062"/>
                </a:lnTo>
                <a:lnTo>
                  <a:pt x="144906" y="219201"/>
                </a:lnTo>
                <a:lnTo>
                  <a:pt x="0" y="351027"/>
                </a:lnTo>
                <a:close/>
              </a:path>
            </a:pathLst>
          </a:custGeom>
          <a:solidFill>
            <a:srgbClr val="FFFFFF"/>
          </a:solidFill>
        </p:spPr>
        <p:txBody>
          <a:bodyPr wrap="square" lIns="0" tIns="0" rIns="0" bIns="0" rtlCol="0">
            <a:noAutofit/>
          </a:bodyPr>
          <a:lstStyle/>
          <a:p>
            <a:endParaRPr/>
          </a:p>
        </p:txBody>
      </p:sp>
      <p:sp>
        <p:nvSpPr>
          <p:cNvPr id="45" name="object 45"/>
          <p:cNvSpPr/>
          <p:nvPr/>
        </p:nvSpPr>
        <p:spPr>
          <a:xfrm>
            <a:off x="1887093" y="4545076"/>
            <a:ext cx="851788" cy="351027"/>
          </a:xfrm>
          <a:custGeom>
            <a:avLst/>
            <a:gdLst/>
            <a:ahLst/>
            <a:cxnLst/>
            <a:rect l="l" t="t" r="r" b="b"/>
            <a:pathLst>
              <a:path w="851788" h="351027">
                <a:moveTo>
                  <a:pt x="851788" y="0"/>
                </a:moveTo>
                <a:lnTo>
                  <a:pt x="656082" y="8509"/>
                </a:lnTo>
                <a:lnTo>
                  <a:pt x="668782" y="39369"/>
                </a:lnTo>
                <a:lnTo>
                  <a:pt x="157606" y="250062"/>
                </a:lnTo>
                <a:lnTo>
                  <a:pt x="144906" y="219201"/>
                </a:lnTo>
                <a:lnTo>
                  <a:pt x="0" y="351027"/>
                </a:lnTo>
                <a:lnTo>
                  <a:pt x="195706" y="342518"/>
                </a:lnTo>
                <a:lnTo>
                  <a:pt x="183006" y="311657"/>
                </a:lnTo>
                <a:lnTo>
                  <a:pt x="694182" y="100964"/>
                </a:lnTo>
                <a:lnTo>
                  <a:pt x="706882" y="131825"/>
                </a:lnTo>
                <a:lnTo>
                  <a:pt x="851788" y="0"/>
                </a:lnTo>
                <a:close/>
              </a:path>
            </a:pathLst>
          </a:custGeom>
          <a:ln w="9524">
            <a:solidFill>
              <a:srgbClr val="000000"/>
            </a:solidFill>
          </a:ln>
        </p:spPr>
        <p:txBody>
          <a:bodyPr wrap="square" lIns="0" tIns="0" rIns="0" bIns="0" rtlCol="0">
            <a:noAutofit/>
          </a:bodyPr>
          <a:lstStyle/>
          <a:p>
            <a:endParaRPr/>
          </a:p>
        </p:txBody>
      </p:sp>
      <p:sp>
        <p:nvSpPr>
          <p:cNvPr id="46" name="object 46"/>
          <p:cNvSpPr/>
          <p:nvPr/>
        </p:nvSpPr>
        <p:spPr>
          <a:xfrm>
            <a:off x="4407535" y="3294379"/>
            <a:ext cx="1028700" cy="342900"/>
          </a:xfrm>
          <a:custGeom>
            <a:avLst/>
            <a:gdLst/>
            <a:ahLst/>
            <a:cxnLst/>
            <a:rect l="l" t="t" r="r" b="b"/>
            <a:pathLst>
              <a:path w="1028700" h="342900">
                <a:moveTo>
                  <a:pt x="0" y="342900"/>
                </a:moveTo>
                <a:lnTo>
                  <a:pt x="1028700" y="342900"/>
                </a:lnTo>
                <a:lnTo>
                  <a:pt x="1028700" y="0"/>
                </a:lnTo>
                <a:lnTo>
                  <a:pt x="0" y="0"/>
                </a:lnTo>
                <a:lnTo>
                  <a:pt x="0" y="342900"/>
                </a:lnTo>
                <a:close/>
              </a:path>
            </a:pathLst>
          </a:custGeom>
          <a:solidFill>
            <a:srgbClr val="FFFFFF"/>
          </a:solidFill>
        </p:spPr>
        <p:txBody>
          <a:bodyPr wrap="square" lIns="0" tIns="0" rIns="0" bIns="0" rtlCol="0">
            <a:noAutofit/>
          </a:bodyPr>
          <a:lstStyle/>
          <a:p>
            <a:endParaRPr/>
          </a:p>
        </p:txBody>
      </p:sp>
      <p:sp>
        <p:nvSpPr>
          <p:cNvPr id="47" name="object 47"/>
          <p:cNvSpPr/>
          <p:nvPr/>
        </p:nvSpPr>
        <p:spPr>
          <a:xfrm>
            <a:off x="4407535" y="3294379"/>
            <a:ext cx="1028700" cy="342900"/>
          </a:xfrm>
          <a:custGeom>
            <a:avLst/>
            <a:gdLst/>
            <a:ahLst/>
            <a:cxnLst/>
            <a:rect l="l" t="t" r="r" b="b"/>
            <a:pathLst>
              <a:path w="1028700" h="342900">
                <a:moveTo>
                  <a:pt x="0" y="342900"/>
                </a:moveTo>
                <a:lnTo>
                  <a:pt x="1028700" y="342900"/>
                </a:lnTo>
                <a:lnTo>
                  <a:pt x="1028700" y="0"/>
                </a:lnTo>
                <a:lnTo>
                  <a:pt x="0" y="0"/>
                </a:lnTo>
                <a:lnTo>
                  <a:pt x="0" y="342900"/>
                </a:lnTo>
                <a:close/>
              </a:path>
            </a:pathLst>
          </a:custGeom>
          <a:ln w="9525">
            <a:solidFill>
              <a:srgbClr val="000000"/>
            </a:solidFill>
          </a:ln>
        </p:spPr>
        <p:txBody>
          <a:bodyPr wrap="square" lIns="0" tIns="0" rIns="0" bIns="0" rtlCol="0">
            <a:noAutofit/>
          </a:bodyPr>
          <a:lstStyle/>
          <a:p>
            <a:endParaRPr/>
          </a:p>
        </p:txBody>
      </p:sp>
      <p:sp>
        <p:nvSpPr>
          <p:cNvPr id="48" name="object 48"/>
          <p:cNvSpPr/>
          <p:nvPr/>
        </p:nvSpPr>
        <p:spPr>
          <a:xfrm>
            <a:off x="4407535" y="3761104"/>
            <a:ext cx="1028700" cy="342900"/>
          </a:xfrm>
          <a:custGeom>
            <a:avLst/>
            <a:gdLst/>
            <a:ahLst/>
            <a:cxnLst/>
            <a:rect l="l" t="t" r="r" b="b"/>
            <a:pathLst>
              <a:path w="1028700" h="342900">
                <a:moveTo>
                  <a:pt x="0" y="342900"/>
                </a:moveTo>
                <a:lnTo>
                  <a:pt x="1028700" y="342900"/>
                </a:lnTo>
                <a:lnTo>
                  <a:pt x="1028700" y="0"/>
                </a:lnTo>
                <a:lnTo>
                  <a:pt x="0" y="0"/>
                </a:lnTo>
                <a:lnTo>
                  <a:pt x="0" y="342900"/>
                </a:lnTo>
                <a:close/>
              </a:path>
            </a:pathLst>
          </a:custGeom>
          <a:solidFill>
            <a:srgbClr val="FFFFFF"/>
          </a:solidFill>
        </p:spPr>
        <p:txBody>
          <a:bodyPr wrap="square" lIns="0" tIns="0" rIns="0" bIns="0" rtlCol="0">
            <a:noAutofit/>
          </a:bodyPr>
          <a:lstStyle/>
          <a:p>
            <a:endParaRPr/>
          </a:p>
        </p:txBody>
      </p:sp>
      <p:sp>
        <p:nvSpPr>
          <p:cNvPr id="49" name="object 49"/>
          <p:cNvSpPr/>
          <p:nvPr/>
        </p:nvSpPr>
        <p:spPr>
          <a:xfrm>
            <a:off x="4407535" y="3761104"/>
            <a:ext cx="1028700" cy="342900"/>
          </a:xfrm>
          <a:custGeom>
            <a:avLst/>
            <a:gdLst/>
            <a:ahLst/>
            <a:cxnLst/>
            <a:rect l="l" t="t" r="r" b="b"/>
            <a:pathLst>
              <a:path w="1028700" h="342900">
                <a:moveTo>
                  <a:pt x="0" y="342900"/>
                </a:moveTo>
                <a:lnTo>
                  <a:pt x="1028700" y="342900"/>
                </a:lnTo>
                <a:lnTo>
                  <a:pt x="1028700" y="0"/>
                </a:lnTo>
                <a:lnTo>
                  <a:pt x="0" y="0"/>
                </a:lnTo>
                <a:lnTo>
                  <a:pt x="0" y="342900"/>
                </a:lnTo>
                <a:close/>
              </a:path>
            </a:pathLst>
          </a:custGeom>
          <a:ln w="9525">
            <a:solidFill>
              <a:srgbClr val="000000"/>
            </a:solidFill>
          </a:ln>
        </p:spPr>
        <p:txBody>
          <a:bodyPr wrap="square" lIns="0" tIns="0" rIns="0" bIns="0" rtlCol="0">
            <a:noAutofit/>
          </a:bodyPr>
          <a:lstStyle/>
          <a:p>
            <a:endParaRPr/>
          </a:p>
        </p:txBody>
      </p:sp>
      <p:sp>
        <p:nvSpPr>
          <p:cNvPr id="50" name="object 50"/>
          <p:cNvSpPr/>
          <p:nvPr/>
        </p:nvSpPr>
        <p:spPr>
          <a:xfrm>
            <a:off x="4398010" y="4199255"/>
            <a:ext cx="1028700" cy="342900"/>
          </a:xfrm>
          <a:custGeom>
            <a:avLst/>
            <a:gdLst/>
            <a:ahLst/>
            <a:cxnLst/>
            <a:rect l="l" t="t" r="r" b="b"/>
            <a:pathLst>
              <a:path w="1028700" h="342900">
                <a:moveTo>
                  <a:pt x="0" y="342900"/>
                </a:moveTo>
                <a:lnTo>
                  <a:pt x="1028700" y="342900"/>
                </a:lnTo>
                <a:lnTo>
                  <a:pt x="1028700" y="0"/>
                </a:lnTo>
                <a:lnTo>
                  <a:pt x="0" y="0"/>
                </a:lnTo>
                <a:lnTo>
                  <a:pt x="0" y="342900"/>
                </a:lnTo>
                <a:close/>
              </a:path>
            </a:pathLst>
          </a:custGeom>
          <a:solidFill>
            <a:srgbClr val="FFFFFF"/>
          </a:solidFill>
        </p:spPr>
        <p:txBody>
          <a:bodyPr wrap="square" lIns="0" tIns="0" rIns="0" bIns="0" rtlCol="0">
            <a:noAutofit/>
          </a:bodyPr>
          <a:lstStyle/>
          <a:p>
            <a:endParaRPr/>
          </a:p>
        </p:txBody>
      </p:sp>
      <p:sp>
        <p:nvSpPr>
          <p:cNvPr id="51" name="object 51"/>
          <p:cNvSpPr/>
          <p:nvPr/>
        </p:nvSpPr>
        <p:spPr>
          <a:xfrm>
            <a:off x="4398010" y="4199255"/>
            <a:ext cx="1028700" cy="342900"/>
          </a:xfrm>
          <a:custGeom>
            <a:avLst/>
            <a:gdLst/>
            <a:ahLst/>
            <a:cxnLst/>
            <a:rect l="l" t="t" r="r" b="b"/>
            <a:pathLst>
              <a:path w="1028700" h="342900">
                <a:moveTo>
                  <a:pt x="0" y="342900"/>
                </a:moveTo>
                <a:lnTo>
                  <a:pt x="1028700" y="342900"/>
                </a:lnTo>
                <a:lnTo>
                  <a:pt x="1028700" y="0"/>
                </a:lnTo>
                <a:lnTo>
                  <a:pt x="0" y="0"/>
                </a:lnTo>
                <a:lnTo>
                  <a:pt x="0" y="342900"/>
                </a:lnTo>
                <a:close/>
              </a:path>
            </a:pathLst>
          </a:custGeom>
          <a:ln w="9525">
            <a:solidFill>
              <a:srgbClr val="000000"/>
            </a:solidFill>
          </a:ln>
        </p:spPr>
        <p:txBody>
          <a:bodyPr wrap="square" lIns="0" tIns="0" rIns="0" bIns="0" rtlCol="0">
            <a:noAutofit/>
          </a:bodyPr>
          <a:lstStyle/>
          <a:p>
            <a:endParaRPr/>
          </a:p>
        </p:txBody>
      </p:sp>
      <p:sp>
        <p:nvSpPr>
          <p:cNvPr id="52" name="object 52"/>
          <p:cNvSpPr/>
          <p:nvPr/>
        </p:nvSpPr>
        <p:spPr>
          <a:xfrm>
            <a:off x="4398010" y="4656455"/>
            <a:ext cx="1028700" cy="342900"/>
          </a:xfrm>
          <a:custGeom>
            <a:avLst/>
            <a:gdLst/>
            <a:ahLst/>
            <a:cxnLst/>
            <a:rect l="l" t="t" r="r" b="b"/>
            <a:pathLst>
              <a:path w="1028700" h="342900">
                <a:moveTo>
                  <a:pt x="0" y="342900"/>
                </a:moveTo>
                <a:lnTo>
                  <a:pt x="1028700" y="342900"/>
                </a:lnTo>
                <a:lnTo>
                  <a:pt x="1028700" y="0"/>
                </a:lnTo>
                <a:lnTo>
                  <a:pt x="0" y="0"/>
                </a:lnTo>
                <a:lnTo>
                  <a:pt x="0" y="342900"/>
                </a:lnTo>
                <a:close/>
              </a:path>
            </a:pathLst>
          </a:custGeom>
          <a:solidFill>
            <a:srgbClr val="FFFFFF"/>
          </a:solidFill>
        </p:spPr>
        <p:txBody>
          <a:bodyPr wrap="square" lIns="0" tIns="0" rIns="0" bIns="0" rtlCol="0">
            <a:noAutofit/>
          </a:bodyPr>
          <a:lstStyle/>
          <a:p>
            <a:endParaRPr/>
          </a:p>
        </p:txBody>
      </p:sp>
      <p:sp>
        <p:nvSpPr>
          <p:cNvPr id="53" name="object 53"/>
          <p:cNvSpPr/>
          <p:nvPr/>
        </p:nvSpPr>
        <p:spPr>
          <a:xfrm>
            <a:off x="4398010" y="4656455"/>
            <a:ext cx="1028700" cy="342900"/>
          </a:xfrm>
          <a:custGeom>
            <a:avLst/>
            <a:gdLst/>
            <a:ahLst/>
            <a:cxnLst/>
            <a:rect l="l" t="t" r="r" b="b"/>
            <a:pathLst>
              <a:path w="1028700" h="342900">
                <a:moveTo>
                  <a:pt x="0" y="342900"/>
                </a:moveTo>
                <a:lnTo>
                  <a:pt x="1028700" y="342900"/>
                </a:lnTo>
                <a:lnTo>
                  <a:pt x="1028700" y="0"/>
                </a:lnTo>
                <a:lnTo>
                  <a:pt x="0" y="0"/>
                </a:lnTo>
                <a:lnTo>
                  <a:pt x="0" y="342900"/>
                </a:lnTo>
                <a:close/>
              </a:path>
            </a:pathLst>
          </a:custGeom>
          <a:ln w="9525">
            <a:solidFill>
              <a:srgbClr val="000000"/>
            </a:solidFill>
          </a:ln>
        </p:spPr>
        <p:txBody>
          <a:bodyPr wrap="square" lIns="0" tIns="0" rIns="0" bIns="0" rtlCol="0">
            <a:noAutofit/>
          </a:bodyPr>
          <a:lstStyle/>
          <a:p>
            <a:endParaRPr/>
          </a:p>
        </p:txBody>
      </p:sp>
      <p:sp>
        <p:nvSpPr>
          <p:cNvPr id="54" name="object 54"/>
          <p:cNvSpPr/>
          <p:nvPr/>
        </p:nvSpPr>
        <p:spPr>
          <a:xfrm>
            <a:off x="3529329" y="4275455"/>
            <a:ext cx="828040" cy="152400"/>
          </a:xfrm>
          <a:custGeom>
            <a:avLst/>
            <a:gdLst/>
            <a:ahLst/>
            <a:cxnLst/>
            <a:rect l="l" t="t" r="r" b="b"/>
            <a:pathLst>
              <a:path w="828040" h="152400">
                <a:moveTo>
                  <a:pt x="0" y="76200"/>
                </a:moveTo>
                <a:lnTo>
                  <a:pt x="165608" y="152400"/>
                </a:lnTo>
                <a:lnTo>
                  <a:pt x="165608" y="114300"/>
                </a:lnTo>
                <a:lnTo>
                  <a:pt x="662432" y="114300"/>
                </a:lnTo>
                <a:lnTo>
                  <a:pt x="662432" y="152400"/>
                </a:lnTo>
                <a:lnTo>
                  <a:pt x="828040" y="76200"/>
                </a:lnTo>
                <a:lnTo>
                  <a:pt x="662432" y="0"/>
                </a:lnTo>
                <a:lnTo>
                  <a:pt x="662432" y="38100"/>
                </a:lnTo>
                <a:lnTo>
                  <a:pt x="165608" y="38100"/>
                </a:lnTo>
                <a:lnTo>
                  <a:pt x="165608" y="0"/>
                </a:lnTo>
                <a:lnTo>
                  <a:pt x="0" y="76200"/>
                </a:lnTo>
                <a:close/>
              </a:path>
            </a:pathLst>
          </a:custGeom>
          <a:solidFill>
            <a:srgbClr val="FFFFFF"/>
          </a:solidFill>
        </p:spPr>
        <p:txBody>
          <a:bodyPr wrap="square" lIns="0" tIns="0" rIns="0" bIns="0" rtlCol="0">
            <a:noAutofit/>
          </a:bodyPr>
          <a:lstStyle/>
          <a:p>
            <a:endParaRPr/>
          </a:p>
        </p:txBody>
      </p:sp>
      <p:sp>
        <p:nvSpPr>
          <p:cNvPr id="55" name="object 55"/>
          <p:cNvSpPr/>
          <p:nvPr/>
        </p:nvSpPr>
        <p:spPr>
          <a:xfrm>
            <a:off x="3529329" y="4275455"/>
            <a:ext cx="828040" cy="152400"/>
          </a:xfrm>
          <a:custGeom>
            <a:avLst/>
            <a:gdLst/>
            <a:ahLst/>
            <a:cxnLst/>
            <a:rect l="l" t="t" r="r" b="b"/>
            <a:pathLst>
              <a:path w="828040" h="152400">
                <a:moveTo>
                  <a:pt x="0" y="76200"/>
                </a:moveTo>
                <a:lnTo>
                  <a:pt x="165608" y="152400"/>
                </a:lnTo>
                <a:lnTo>
                  <a:pt x="165608" y="114300"/>
                </a:lnTo>
                <a:lnTo>
                  <a:pt x="662432" y="114300"/>
                </a:lnTo>
                <a:lnTo>
                  <a:pt x="662432" y="152400"/>
                </a:lnTo>
                <a:lnTo>
                  <a:pt x="828040" y="76200"/>
                </a:lnTo>
                <a:lnTo>
                  <a:pt x="662432" y="0"/>
                </a:lnTo>
                <a:lnTo>
                  <a:pt x="662432" y="38100"/>
                </a:lnTo>
                <a:lnTo>
                  <a:pt x="165608" y="38100"/>
                </a:lnTo>
                <a:lnTo>
                  <a:pt x="165608" y="0"/>
                </a:lnTo>
                <a:lnTo>
                  <a:pt x="0" y="76200"/>
                </a:lnTo>
                <a:close/>
              </a:path>
            </a:pathLst>
          </a:custGeom>
          <a:ln w="9525">
            <a:solidFill>
              <a:srgbClr val="000000"/>
            </a:solidFill>
          </a:ln>
        </p:spPr>
        <p:txBody>
          <a:bodyPr wrap="square" lIns="0" tIns="0" rIns="0" bIns="0" rtlCol="0">
            <a:noAutofit/>
          </a:bodyPr>
          <a:lstStyle/>
          <a:p>
            <a:endParaRPr/>
          </a:p>
        </p:txBody>
      </p:sp>
      <p:sp>
        <p:nvSpPr>
          <p:cNvPr id="56" name="object 56"/>
          <p:cNvSpPr/>
          <p:nvPr/>
        </p:nvSpPr>
        <p:spPr>
          <a:xfrm>
            <a:off x="3537712" y="3917568"/>
            <a:ext cx="844296" cy="239522"/>
          </a:xfrm>
          <a:custGeom>
            <a:avLst/>
            <a:gdLst/>
            <a:ahLst/>
            <a:cxnLst/>
            <a:rect l="l" t="t" r="r" b="b"/>
            <a:pathLst>
              <a:path w="844296" h="239522">
                <a:moveTo>
                  <a:pt x="688593" y="150113"/>
                </a:moveTo>
                <a:lnTo>
                  <a:pt x="844296" y="45212"/>
                </a:lnTo>
                <a:lnTo>
                  <a:pt x="662177" y="0"/>
                </a:lnTo>
                <a:lnTo>
                  <a:pt x="668782" y="37592"/>
                </a:lnTo>
                <a:lnTo>
                  <a:pt x="162305" y="126873"/>
                </a:lnTo>
                <a:lnTo>
                  <a:pt x="155701" y="89408"/>
                </a:lnTo>
                <a:lnTo>
                  <a:pt x="0" y="194310"/>
                </a:lnTo>
                <a:lnTo>
                  <a:pt x="182117" y="239522"/>
                </a:lnTo>
                <a:lnTo>
                  <a:pt x="175513" y="201930"/>
                </a:lnTo>
                <a:lnTo>
                  <a:pt x="681989" y="112649"/>
                </a:lnTo>
                <a:lnTo>
                  <a:pt x="688593" y="150113"/>
                </a:lnTo>
                <a:close/>
              </a:path>
            </a:pathLst>
          </a:custGeom>
          <a:solidFill>
            <a:srgbClr val="FFFFFF"/>
          </a:solidFill>
        </p:spPr>
        <p:txBody>
          <a:bodyPr wrap="square" lIns="0" tIns="0" rIns="0" bIns="0" rtlCol="0">
            <a:noAutofit/>
          </a:bodyPr>
          <a:lstStyle/>
          <a:p>
            <a:endParaRPr/>
          </a:p>
        </p:txBody>
      </p:sp>
      <p:sp>
        <p:nvSpPr>
          <p:cNvPr id="57" name="object 57"/>
          <p:cNvSpPr/>
          <p:nvPr/>
        </p:nvSpPr>
        <p:spPr>
          <a:xfrm>
            <a:off x="3537712" y="3917568"/>
            <a:ext cx="844296" cy="239522"/>
          </a:xfrm>
          <a:custGeom>
            <a:avLst/>
            <a:gdLst/>
            <a:ahLst/>
            <a:cxnLst/>
            <a:rect l="l" t="t" r="r" b="b"/>
            <a:pathLst>
              <a:path w="844296" h="239522">
                <a:moveTo>
                  <a:pt x="0" y="194310"/>
                </a:moveTo>
                <a:lnTo>
                  <a:pt x="182117" y="239522"/>
                </a:lnTo>
                <a:lnTo>
                  <a:pt x="175513" y="201930"/>
                </a:lnTo>
                <a:lnTo>
                  <a:pt x="681989" y="112649"/>
                </a:lnTo>
                <a:lnTo>
                  <a:pt x="688593" y="150113"/>
                </a:lnTo>
                <a:lnTo>
                  <a:pt x="844296" y="45212"/>
                </a:lnTo>
                <a:lnTo>
                  <a:pt x="662177" y="0"/>
                </a:lnTo>
                <a:lnTo>
                  <a:pt x="668782" y="37592"/>
                </a:lnTo>
                <a:lnTo>
                  <a:pt x="162305" y="126873"/>
                </a:lnTo>
                <a:lnTo>
                  <a:pt x="155701" y="89408"/>
                </a:lnTo>
                <a:lnTo>
                  <a:pt x="0" y="194310"/>
                </a:lnTo>
                <a:close/>
              </a:path>
            </a:pathLst>
          </a:custGeom>
          <a:ln w="9524">
            <a:solidFill>
              <a:srgbClr val="000000"/>
            </a:solidFill>
          </a:ln>
        </p:spPr>
        <p:txBody>
          <a:bodyPr wrap="square" lIns="0" tIns="0" rIns="0" bIns="0" rtlCol="0">
            <a:noAutofit/>
          </a:bodyPr>
          <a:lstStyle/>
          <a:p>
            <a:endParaRPr/>
          </a:p>
        </p:txBody>
      </p:sp>
      <p:sp>
        <p:nvSpPr>
          <p:cNvPr id="58" name="object 58"/>
          <p:cNvSpPr/>
          <p:nvPr/>
        </p:nvSpPr>
        <p:spPr>
          <a:xfrm>
            <a:off x="3548253" y="3501263"/>
            <a:ext cx="808609" cy="447293"/>
          </a:xfrm>
          <a:custGeom>
            <a:avLst/>
            <a:gdLst/>
            <a:ahLst/>
            <a:cxnLst/>
            <a:rect l="l" t="t" r="r" b="b"/>
            <a:pathLst>
              <a:path w="808609" h="447293">
                <a:moveTo>
                  <a:pt x="683387" y="155575"/>
                </a:moveTo>
                <a:lnTo>
                  <a:pt x="808609" y="0"/>
                </a:lnTo>
                <a:lnTo>
                  <a:pt x="610235" y="23367"/>
                </a:lnTo>
                <a:lnTo>
                  <a:pt x="628523" y="56387"/>
                </a:lnTo>
                <a:lnTo>
                  <a:pt x="143510" y="324738"/>
                </a:lnTo>
                <a:lnTo>
                  <a:pt x="125222" y="291718"/>
                </a:lnTo>
                <a:lnTo>
                  <a:pt x="0" y="447293"/>
                </a:lnTo>
                <a:lnTo>
                  <a:pt x="198374" y="423925"/>
                </a:lnTo>
                <a:lnTo>
                  <a:pt x="180086" y="390905"/>
                </a:lnTo>
                <a:lnTo>
                  <a:pt x="665099" y="122554"/>
                </a:lnTo>
                <a:lnTo>
                  <a:pt x="683387" y="155575"/>
                </a:lnTo>
                <a:close/>
              </a:path>
            </a:pathLst>
          </a:custGeom>
          <a:solidFill>
            <a:srgbClr val="FFFFFF"/>
          </a:solidFill>
        </p:spPr>
        <p:txBody>
          <a:bodyPr wrap="square" lIns="0" tIns="0" rIns="0" bIns="0" rtlCol="0">
            <a:noAutofit/>
          </a:bodyPr>
          <a:lstStyle/>
          <a:p>
            <a:endParaRPr/>
          </a:p>
        </p:txBody>
      </p:sp>
      <p:sp>
        <p:nvSpPr>
          <p:cNvPr id="59" name="object 59"/>
          <p:cNvSpPr/>
          <p:nvPr/>
        </p:nvSpPr>
        <p:spPr>
          <a:xfrm>
            <a:off x="3548253" y="3501263"/>
            <a:ext cx="808609" cy="447293"/>
          </a:xfrm>
          <a:custGeom>
            <a:avLst/>
            <a:gdLst/>
            <a:ahLst/>
            <a:cxnLst/>
            <a:rect l="l" t="t" r="r" b="b"/>
            <a:pathLst>
              <a:path w="808609" h="447293">
                <a:moveTo>
                  <a:pt x="0" y="447293"/>
                </a:moveTo>
                <a:lnTo>
                  <a:pt x="198374" y="423925"/>
                </a:lnTo>
                <a:lnTo>
                  <a:pt x="180086" y="390905"/>
                </a:lnTo>
                <a:lnTo>
                  <a:pt x="665099" y="122554"/>
                </a:lnTo>
                <a:lnTo>
                  <a:pt x="683387" y="155575"/>
                </a:lnTo>
                <a:lnTo>
                  <a:pt x="808609" y="0"/>
                </a:lnTo>
                <a:lnTo>
                  <a:pt x="610235" y="23367"/>
                </a:lnTo>
                <a:lnTo>
                  <a:pt x="628523" y="56387"/>
                </a:lnTo>
                <a:lnTo>
                  <a:pt x="143510" y="324738"/>
                </a:lnTo>
                <a:lnTo>
                  <a:pt x="125222" y="291718"/>
                </a:lnTo>
                <a:lnTo>
                  <a:pt x="0" y="447293"/>
                </a:lnTo>
                <a:close/>
              </a:path>
            </a:pathLst>
          </a:custGeom>
          <a:ln w="9525">
            <a:solidFill>
              <a:srgbClr val="000000"/>
            </a:solidFill>
          </a:ln>
        </p:spPr>
        <p:txBody>
          <a:bodyPr wrap="square" lIns="0" tIns="0" rIns="0" bIns="0" rtlCol="0">
            <a:noAutofit/>
          </a:bodyPr>
          <a:lstStyle/>
          <a:p>
            <a:endParaRPr/>
          </a:p>
        </p:txBody>
      </p:sp>
      <p:sp>
        <p:nvSpPr>
          <p:cNvPr id="60" name="object 60"/>
          <p:cNvSpPr/>
          <p:nvPr/>
        </p:nvSpPr>
        <p:spPr>
          <a:xfrm>
            <a:off x="3550158" y="4531233"/>
            <a:ext cx="800353" cy="326644"/>
          </a:xfrm>
          <a:custGeom>
            <a:avLst/>
            <a:gdLst/>
            <a:ahLst/>
            <a:cxnLst/>
            <a:rect l="l" t="t" r="r" b="b"/>
            <a:pathLst>
              <a:path w="800353" h="326644">
                <a:moveTo>
                  <a:pt x="173736" y="35560"/>
                </a:moveTo>
                <a:lnTo>
                  <a:pt x="187451" y="0"/>
                </a:lnTo>
                <a:lnTo>
                  <a:pt x="0" y="9652"/>
                </a:lnTo>
                <a:lnTo>
                  <a:pt x="132714" y="142240"/>
                </a:lnTo>
                <a:lnTo>
                  <a:pt x="146430" y="106680"/>
                </a:lnTo>
                <a:lnTo>
                  <a:pt x="626617" y="291084"/>
                </a:lnTo>
                <a:lnTo>
                  <a:pt x="612901" y="326644"/>
                </a:lnTo>
                <a:lnTo>
                  <a:pt x="800353" y="316992"/>
                </a:lnTo>
                <a:lnTo>
                  <a:pt x="667638" y="184404"/>
                </a:lnTo>
                <a:lnTo>
                  <a:pt x="653922" y="219964"/>
                </a:lnTo>
                <a:lnTo>
                  <a:pt x="173736" y="35560"/>
                </a:lnTo>
                <a:close/>
              </a:path>
            </a:pathLst>
          </a:custGeom>
          <a:solidFill>
            <a:srgbClr val="FFFFFF"/>
          </a:solidFill>
        </p:spPr>
        <p:txBody>
          <a:bodyPr wrap="square" lIns="0" tIns="0" rIns="0" bIns="0" rtlCol="0">
            <a:noAutofit/>
          </a:bodyPr>
          <a:lstStyle/>
          <a:p>
            <a:endParaRPr/>
          </a:p>
        </p:txBody>
      </p:sp>
      <p:sp>
        <p:nvSpPr>
          <p:cNvPr id="61" name="object 61"/>
          <p:cNvSpPr/>
          <p:nvPr/>
        </p:nvSpPr>
        <p:spPr>
          <a:xfrm>
            <a:off x="3550158" y="4531233"/>
            <a:ext cx="800353" cy="326644"/>
          </a:xfrm>
          <a:custGeom>
            <a:avLst/>
            <a:gdLst/>
            <a:ahLst/>
            <a:cxnLst/>
            <a:rect l="l" t="t" r="r" b="b"/>
            <a:pathLst>
              <a:path w="800353" h="326644">
                <a:moveTo>
                  <a:pt x="0" y="9652"/>
                </a:moveTo>
                <a:lnTo>
                  <a:pt x="132714" y="142240"/>
                </a:lnTo>
                <a:lnTo>
                  <a:pt x="146430" y="106680"/>
                </a:lnTo>
                <a:lnTo>
                  <a:pt x="626617" y="291084"/>
                </a:lnTo>
                <a:lnTo>
                  <a:pt x="612901" y="326644"/>
                </a:lnTo>
                <a:lnTo>
                  <a:pt x="800353" y="316992"/>
                </a:lnTo>
                <a:lnTo>
                  <a:pt x="667638" y="184404"/>
                </a:lnTo>
                <a:lnTo>
                  <a:pt x="653922" y="219964"/>
                </a:lnTo>
                <a:lnTo>
                  <a:pt x="173736" y="35560"/>
                </a:lnTo>
                <a:lnTo>
                  <a:pt x="187451" y="0"/>
                </a:lnTo>
                <a:lnTo>
                  <a:pt x="0" y="9652"/>
                </a:lnTo>
                <a:close/>
              </a:path>
            </a:pathLst>
          </a:custGeom>
          <a:ln w="9525">
            <a:solidFill>
              <a:srgbClr val="000000"/>
            </a:solidFill>
          </a:ln>
        </p:spPr>
        <p:txBody>
          <a:bodyPr wrap="square" lIns="0" tIns="0" rIns="0" bIns="0" rtlCol="0">
            <a:noAutofit/>
          </a:bodyPr>
          <a:lstStyle/>
          <a:p>
            <a:endParaRPr/>
          </a:p>
        </p:txBody>
      </p:sp>
      <p:sp>
        <p:nvSpPr>
          <p:cNvPr id="17" name="object 17"/>
          <p:cNvSpPr txBox="1"/>
          <p:nvPr/>
        </p:nvSpPr>
        <p:spPr>
          <a:xfrm>
            <a:off x="719124" y="938428"/>
            <a:ext cx="5138472" cy="1614043"/>
          </a:xfrm>
          <a:prstGeom prst="rect">
            <a:avLst/>
          </a:prstGeom>
        </p:spPr>
        <p:txBody>
          <a:bodyPr wrap="square" lIns="0" tIns="7175" rIns="0" bIns="0" rtlCol="0">
            <a:noAutofit/>
          </a:bodyPr>
          <a:lstStyle/>
          <a:p>
            <a:pPr marL="296468" marR="19202" algn="just">
              <a:lnSpc>
                <a:spcPts val="1130"/>
              </a:lnSpc>
            </a:pPr>
            <a:r>
              <a:rPr sz="1000" spc="17" dirty="0">
                <a:latin typeface="Arial"/>
                <a:cs typeface="Arial"/>
              </a:rPr>
              <a:t>Pada mulanya paket ERP dimaksudkan </a:t>
            </a:r>
            <a:r>
              <a:rPr sz="1000" spc="17" dirty="0" err="1">
                <a:latin typeface="Arial"/>
                <a:cs typeface="Arial"/>
              </a:rPr>
              <a:t>untuk</a:t>
            </a:r>
            <a:r>
              <a:rPr sz="1000" spc="17" dirty="0">
                <a:latin typeface="Arial"/>
                <a:cs typeface="Arial"/>
              </a:rPr>
              <a:t> </a:t>
            </a:r>
            <a:r>
              <a:rPr sz="1000" spc="17" dirty="0" err="1">
                <a:latin typeface="Arial"/>
                <a:cs typeface="Arial"/>
              </a:rPr>
              <a:t>perusahaan</a:t>
            </a:r>
            <a:r>
              <a:rPr lang="en-US" sz="1000" spc="17" dirty="0">
                <a:latin typeface="Arial"/>
                <a:cs typeface="Arial"/>
              </a:rPr>
              <a:t> </a:t>
            </a:r>
            <a:r>
              <a:rPr sz="1000" spc="2" dirty="0" err="1">
                <a:latin typeface="Arial"/>
                <a:cs typeface="Arial"/>
              </a:rPr>
              <a:t>industri</a:t>
            </a:r>
            <a:r>
              <a:rPr sz="1000" spc="2" dirty="0">
                <a:latin typeface="Arial"/>
                <a:cs typeface="Arial"/>
              </a:rPr>
              <a:t>.  Paket tersebut  utamanya berisi  aktivitas bisnis utama seperti manajemen penjualan,produksi,akuntansi dan keuangan. Akan tetapi, akhir-akhir ini paket ini bukan hanya digunakan pada perusahaan industri tapi juga diberbagai jenis perusahaan lain- nya.</a:t>
            </a:r>
            <a:endParaRPr sz="1000" dirty="0">
              <a:latin typeface="Arial"/>
              <a:cs typeface="Arial"/>
            </a:endParaRPr>
          </a:p>
          <a:p>
            <a:pPr marL="296468">
              <a:lnSpc>
                <a:spcPts val="1125"/>
              </a:lnSpc>
              <a:spcBef>
                <a:spcPts val="56"/>
              </a:spcBef>
            </a:pPr>
            <a:r>
              <a:rPr sz="1000" i="1" spc="14" dirty="0">
                <a:latin typeface="Arial"/>
                <a:cs typeface="Arial"/>
              </a:rPr>
              <a:t>Software </a:t>
            </a:r>
            <a:r>
              <a:rPr sz="1000" spc="14" dirty="0">
                <a:latin typeface="Arial"/>
                <a:cs typeface="Arial"/>
              </a:rPr>
              <a:t>ERP dirancang untuk memodelkan dan </a:t>
            </a:r>
            <a:r>
              <a:rPr sz="1000" spc="14" dirty="0" err="1">
                <a:latin typeface="Arial"/>
                <a:cs typeface="Arial"/>
              </a:rPr>
              <a:t>mengoto-</a:t>
            </a:r>
            <a:r>
              <a:rPr sz="1000" spc="-2" dirty="0" err="1">
                <a:latin typeface="Arial"/>
                <a:cs typeface="Arial"/>
              </a:rPr>
              <a:t>matiskan</a:t>
            </a:r>
            <a:r>
              <a:rPr sz="1000" spc="-2" dirty="0">
                <a:latin typeface="Arial"/>
                <a:cs typeface="Arial"/>
              </a:rPr>
              <a:t> proses dasar suatu organisasi dengan tujuan untuk mengintegrasikan informasi di seluruh organisasi perusahaan dan menghapus hubungan antara sistem komputer yang mahal dan ti- dak efektif.</a:t>
            </a:r>
            <a:endParaRPr sz="1000" dirty="0">
              <a:latin typeface="Arial"/>
              <a:cs typeface="Arial"/>
            </a:endParaRPr>
          </a:p>
        </p:txBody>
      </p:sp>
      <p:sp>
        <p:nvSpPr>
          <p:cNvPr id="16" name="object 16"/>
          <p:cNvSpPr txBox="1"/>
          <p:nvPr/>
        </p:nvSpPr>
        <p:spPr>
          <a:xfrm>
            <a:off x="719124" y="2691663"/>
            <a:ext cx="3512676" cy="153416"/>
          </a:xfrm>
          <a:prstGeom prst="rect">
            <a:avLst/>
          </a:prstGeom>
        </p:spPr>
        <p:txBody>
          <a:bodyPr wrap="square" lIns="0" tIns="7175" rIns="0" bIns="0" rtlCol="0">
            <a:noAutofit/>
          </a:bodyPr>
          <a:lstStyle/>
          <a:p>
            <a:pPr marL="12700">
              <a:lnSpc>
                <a:spcPts val="1130"/>
              </a:lnSpc>
            </a:pPr>
            <a:r>
              <a:rPr sz="1000" spc="-3" dirty="0">
                <a:latin typeface="Arial"/>
                <a:cs typeface="Arial"/>
              </a:rPr>
              <a:t>Gambar 16.1 Mengintegrasikan informasi melalui sistem ERP</a:t>
            </a:r>
            <a:endParaRPr sz="1000">
              <a:latin typeface="Arial"/>
              <a:cs typeface="Arial"/>
            </a:endParaRPr>
          </a:p>
        </p:txBody>
      </p:sp>
      <p:sp>
        <p:nvSpPr>
          <p:cNvPr id="15" name="object 15"/>
          <p:cNvSpPr txBox="1"/>
          <p:nvPr/>
        </p:nvSpPr>
        <p:spPr>
          <a:xfrm>
            <a:off x="3024632" y="4351303"/>
            <a:ext cx="250708" cy="125984"/>
          </a:xfrm>
          <a:prstGeom prst="rect">
            <a:avLst/>
          </a:prstGeom>
        </p:spPr>
        <p:txBody>
          <a:bodyPr wrap="square" lIns="0" tIns="5778" rIns="0" bIns="0" rtlCol="0">
            <a:noAutofit/>
          </a:bodyPr>
          <a:lstStyle/>
          <a:p>
            <a:pPr marL="12700">
              <a:lnSpc>
                <a:spcPts val="910"/>
              </a:lnSpc>
            </a:pPr>
            <a:r>
              <a:rPr sz="800" b="1" spc="8" dirty="0">
                <a:latin typeface="Arial"/>
                <a:cs typeface="Arial"/>
              </a:rPr>
              <a:t>ERP</a:t>
            </a:r>
            <a:endParaRPr sz="800">
              <a:latin typeface="Arial"/>
              <a:cs typeface="Arial"/>
            </a:endParaRPr>
          </a:p>
        </p:txBody>
      </p:sp>
      <p:sp>
        <p:nvSpPr>
          <p:cNvPr id="14" name="object 14"/>
          <p:cNvSpPr txBox="1"/>
          <p:nvPr/>
        </p:nvSpPr>
        <p:spPr>
          <a:xfrm>
            <a:off x="719124" y="5582057"/>
            <a:ext cx="4914900" cy="1336422"/>
          </a:xfrm>
          <a:prstGeom prst="rect">
            <a:avLst/>
          </a:prstGeom>
        </p:spPr>
        <p:txBody>
          <a:bodyPr wrap="square" lIns="0" tIns="7175" rIns="0" bIns="0" rtlCol="0">
            <a:noAutofit/>
          </a:bodyPr>
          <a:lstStyle/>
          <a:p>
            <a:pPr marL="12700" marR="13291" algn="just">
              <a:lnSpc>
                <a:spcPts val="1130"/>
              </a:lnSpc>
            </a:pPr>
            <a:r>
              <a:rPr sz="1000" i="1" spc="22" dirty="0">
                <a:latin typeface="Arial"/>
                <a:cs typeface="Arial"/>
              </a:rPr>
              <a:t>Software </a:t>
            </a:r>
            <a:r>
              <a:rPr sz="1000" spc="22" dirty="0">
                <a:latin typeface="Arial"/>
                <a:cs typeface="Arial"/>
              </a:rPr>
              <a:t>ERP harus merupakan cermin yang menggambarkan</a:t>
            </a:r>
            <a:endParaRPr sz="1000" dirty="0">
              <a:latin typeface="Arial"/>
              <a:cs typeface="Arial"/>
            </a:endParaRPr>
          </a:p>
          <a:p>
            <a:pPr marL="12700" marR="15959" algn="just">
              <a:lnSpc>
                <a:spcPct val="96016"/>
              </a:lnSpc>
            </a:pPr>
            <a:r>
              <a:rPr sz="1000" spc="-1" dirty="0">
                <a:latin typeface="Arial"/>
                <a:cs typeface="Arial"/>
              </a:rPr>
              <a:t>proses bisnis suatu organisasi seperti pengisisn order konsumen dan produksi.</a:t>
            </a:r>
            <a:endParaRPr sz="1000" dirty="0">
              <a:latin typeface="Arial"/>
              <a:cs typeface="Arial"/>
            </a:endParaRPr>
          </a:p>
          <a:p>
            <a:pPr marL="226060">
              <a:lnSpc>
                <a:spcPts val="1105"/>
              </a:lnSpc>
              <a:spcBef>
                <a:spcPts val="55"/>
              </a:spcBef>
            </a:pPr>
            <a:r>
              <a:rPr sz="1000" spc="10" dirty="0">
                <a:latin typeface="Arial"/>
                <a:cs typeface="Arial"/>
              </a:rPr>
              <a:t>Keuntungan menggunakan sistem (</a:t>
            </a:r>
            <a:r>
              <a:rPr sz="1000" i="1" spc="10" dirty="0">
                <a:latin typeface="Arial"/>
                <a:cs typeface="Arial"/>
              </a:rPr>
              <a:t>software</a:t>
            </a:r>
            <a:r>
              <a:rPr sz="1000" spc="10" dirty="0">
                <a:latin typeface="Arial"/>
                <a:cs typeface="Arial"/>
              </a:rPr>
              <a:t>) ERP baik lang-</a:t>
            </a:r>
            <a:endParaRPr sz="1000" dirty="0">
              <a:latin typeface="Arial"/>
              <a:cs typeface="Arial"/>
            </a:endParaRPr>
          </a:p>
          <a:p>
            <a:pPr marL="12700" marR="9347" algn="just">
              <a:lnSpc>
                <a:spcPct val="96016"/>
              </a:lnSpc>
            </a:pPr>
            <a:r>
              <a:rPr sz="1000" spc="-2" dirty="0">
                <a:latin typeface="Arial"/>
                <a:cs typeface="Arial"/>
              </a:rPr>
              <a:t>sung maupun tidak langsung diantaranya adalah meningkatkan efisiensi, meningkatkan integritas informasi untuk pengambilan keputusan yang lebih baik serta meningkatkan kecepatan respon terhadap permintaan konsumen.Manfaat tidak langsung termasuk memberikan image yang baik terhadap perusahaan, meningkat- kan kepuasan konsumen. berikut ini adalah manfaat langsung dari sistem ERP diantaranya adalah :</a:t>
            </a:r>
            <a:endParaRPr sz="1000" dirty="0">
              <a:latin typeface="Arial"/>
              <a:cs typeface="Arial"/>
            </a:endParaRPr>
          </a:p>
        </p:txBody>
      </p:sp>
      <p:sp>
        <p:nvSpPr>
          <p:cNvPr id="13" name="object 13"/>
          <p:cNvSpPr txBox="1"/>
          <p:nvPr/>
        </p:nvSpPr>
        <p:spPr>
          <a:xfrm>
            <a:off x="719124" y="7280475"/>
            <a:ext cx="158664" cy="589280"/>
          </a:xfrm>
          <a:prstGeom prst="rect">
            <a:avLst/>
          </a:prstGeom>
        </p:spPr>
        <p:txBody>
          <a:bodyPr wrap="square" lIns="0" tIns="1905" rIns="0" bIns="0" rtlCol="0">
            <a:noAutofit/>
          </a:bodyPr>
          <a:lstStyle/>
          <a:p>
            <a:pPr marL="12700">
              <a:lnSpc>
                <a:spcPct val="92488"/>
              </a:lnSpc>
            </a:pPr>
            <a:r>
              <a:rPr sz="1000" dirty="0">
                <a:latin typeface="Wingdings"/>
                <a:cs typeface="Wingdings"/>
              </a:rPr>
              <a:t></a:t>
            </a:r>
            <a:endParaRPr sz="1000">
              <a:latin typeface="Wingdings"/>
              <a:cs typeface="Wingdings"/>
            </a:endParaRPr>
          </a:p>
          <a:p>
            <a:pPr marL="12700">
              <a:lnSpc>
                <a:spcPct val="92488"/>
              </a:lnSpc>
              <a:spcBef>
                <a:spcPts val="15"/>
              </a:spcBef>
            </a:pPr>
            <a:r>
              <a:rPr sz="1000" dirty="0">
                <a:latin typeface="Wingdings"/>
                <a:cs typeface="Wingdings"/>
              </a:rPr>
              <a:t></a:t>
            </a:r>
            <a:endParaRPr sz="1000">
              <a:latin typeface="Wingdings"/>
              <a:cs typeface="Wingdings"/>
            </a:endParaRPr>
          </a:p>
          <a:p>
            <a:pPr marL="12700">
              <a:lnSpc>
                <a:spcPct val="92488"/>
              </a:lnSpc>
              <a:spcBef>
                <a:spcPts val="40"/>
              </a:spcBef>
            </a:pPr>
            <a:r>
              <a:rPr sz="1000" dirty="0">
                <a:latin typeface="Wingdings"/>
                <a:cs typeface="Wingdings"/>
              </a:rPr>
              <a:t></a:t>
            </a:r>
            <a:endParaRPr sz="1000">
              <a:latin typeface="Wingdings"/>
              <a:cs typeface="Wingdings"/>
            </a:endParaRPr>
          </a:p>
          <a:p>
            <a:pPr marL="12700">
              <a:lnSpc>
                <a:spcPct val="92488"/>
              </a:lnSpc>
              <a:spcBef>
                <a:spcPts val="40"/>
              </a:spcBef>
            </a:pPr>
            <a:r>
              <a:rPr sz="1000" dirty="0">
                <a:latin typeface="Wingdings"/>
                <a:cs typeface="Wingdings"/>
              </a:rPr>
              <a:t></a:t>
            </a:r>
            <a:endParaRPr sz="1000">
              <a:latin typeface="Wingdings"/>
              <a:cs typeface="Wingdings"/>
            </a:endParaRPr>
          </a:p>
        </p:txBody>
      </p:sp>
      <p:sp>
        <p:nvSpPr>
          <p:cNvPr id="12" name="object 12"/>
          <p:cNvSpPr txBox="1"/>
          <p:nvPr/>
        </p:nvSpPr>
        <p:spPr>
          <a:xfrm>
            <a:off x="947724" y="7280427"/>
            <a:ext cx="3134539" cy="589279"/>
          </a:xfrm>
          <a:prstGeom prst="rect">
            <a:avLst/>
          </a:prstGeom>
        </p:spPr>
        <p:txBody>
          <a:bodyPr wrap="square" lIns="0" tIns="7175" rIns="0" bIns="0" rtlCol="0">
            <a:noAutofit/>
          </a:bodyPr>
          <a:lstStyle/>
          <a:p>
            <a:pPr marL="12700" marR="21905">
              <a:lnSpc>
                <a:spcPts val="1130"/>
              </a:lnSpc>
            </a:pPr>
            <a:r>
              <a:rPr sz="1000" spc="-4" dirty="0">
                <a:latin typeface="Arial"/>
                <a:cs typeface="Arial"/>
              </a:rPr>
              <a:t>Mengintegrasikan bisnis perusahaan</a:t>
            </a:r>
            <a:endParaRPr sz="1000" dirty="0">
              <a:latin typeface="Arial"/>
              <a:cs typeface="Arial"/>
            </a:endParaRPr>
          </a:p>
          <a:p>
            <a:pPr marL="12700" marR="21905">
              <a:lnSpc>
                <a:spcPts val="1130"/>
              </a:lnSpc>
            </a:pPr>
            <a:r>
              <a:rPr sz="1000" spc="-2" dirty="0">
                <a:latin typeface="Arial"/>
                <a:cs typeface="Arial"/>
              </a:rPr>
              <a:t>Fleksibilitas</a:t>
            </a:r>
            <a:endParaRPr sz="1000" dirty="0">
              <a:latin typeface="Arial"/>
              <a:cs typeface="Arial"/>
            </a:endParaRPr>
          </a:p>
          <a:p>
            <a:pPr marL="12700">
              <a:lnSpc>
                <a:spcPct val="95825"/>
              </a:lnSpc>
            </a:pPr>
            <a:r>
              <a:rPr sz="1000" spc="-4" dirty="0">
                <a:latin typeface="Arial"/>
                <a:cs typeface="Arial"/>
              </a:rPr>
              <a:t>Kemampuan analisis dan perencanaan yang lebih baik</a:t>
            </a:r>
            <a:endParaRPr sz="1000" dirty="0">
              <a:latin typeface="Arial"/>
              <a:cs typeface="Arial"/>
            </a:endParaRPr>
          </a:p>
          <a:p>
            <a:pPr marL="12700" marR="21905">
              <a:lnSpc>
                <a:spcPct val="95825"/>
              </a:lnSpc>
            </a:pPr>
            <a:r>
              <a:rPr sz="1000" spc="-4" dirty="0">
                <a:latin typeface="Arial"/>
                <a:cs typeface="Arial"/>
              </a:rPr>
              <a:t>Menggunakan teknologi terkini</a:t>
            </a:r>
            <a:endParaRPr sz="1000" dirty="0">
              <a:latin typeface="Arial"/>
              <a:cs typeface="Arial"/>
            </a:endParaRPr>
          </a:p>
        </p:txBody>
      </p:sp>
      <p:sp>
        <p:nvSpPr>
          <p:cNvPr id="11" name="object 11"/>
          <p:cNvSpPr txBox="1"/>
          <p:nvPr/>
        </p:nvSpPr>
        <p:spPr>
          <a:xfrm>
            <a:off x="2569210" y="5027930"/>
            <a:ext cx="1028700" cy="342900"/>
          </a:xfrm>
          <a:prstGeom prst="rect">
            <a:avLst/>
          </a:prstGeom>
        </p:spPr>
        <p:txBody>
          <a:bodyPr wrap="square" lIns="0" tIns="0" rIns="0" bIns="0" rtlCol="0">
            <a:noAutofit/>
          </a:bodyPr>
          <a:lstStyle/>
          <a:p>
            <a:pPr marL="25400">
              <a:lnSpc>
                <a:spcPts val="1000"/>
              </a:lnSpc>
            </a:pPr>
            <a:endParaRPr sz="1000"/>
          </a:p>
        </p:txBody>
      </p:sp>
      <p:sp>
        <p:nvSpPr>
          <p:cNvPr id="10" name="object 10"/>
          <p:cNvSpPr txBox="1"/>
          <p:nvPr/>
        </p:nvSpPr>
        <p:spPr>
          <a:xfrm>
            <a:off x="845185" y="4818380"/>
            <a:ext cx="1028700" cy="228600"/>
          </a:xfrm>
          <a:prstGeom prst="rect">
            <a:avLst/>
          </a:prstGeom>
        </p:spPr>
        <p:txBody>
          <a:bodyPr wrap="square" lIns="0" tIns="13335" rIns="0" bIns="0" rtlCol="0">
            <a:noAutofit/>
          </a:bodyPr>
          <a:lstStyle/>
          <a:p>
            <a:pPr marL="63423">
              <a:lnSpc>
                <a:spcPct val="95825"/>
              </a:lnSpc>
            </a:pPr>
            <a:r>
              <a:rPr sz="800" spc="-1" dirty="0">
                <a:latin typeface="Arial"/>
                <a:cs typeface="Arial"/>
              </a:rPr>
              <a:t>Manajemen kualitas</a:t>
            </a:r>
            <a:endParaRPr sz="800">
              <a:latin typeface="Arial"/>
              <a:cs typeface="Arial"/>
            </a:endParaRPr>
          </a:p>
        </p:txBody>
      </p:sp>
      <p:sp>
        <p:nvSpPr>
          <p:cNvPr id="9" name="object 9"/>
          <p:cNvSpPr txBox="1"/>
          <p:nvPr/>
        </p:nvSpPr>
        <p:spPr>
          <a:xfrm>
            <a:off x="4398010" y="4656455"/>
            <a:ext cx="1028700" cy="342900"/>
          </a:xfrm>
          <a:prstGeom prst="rect">
            <a:avLst/>
          </a:prstGeom>
        </p:spPr>
        <p:txBody>
          <a:bodyPr wrap="square" lIns="0" tIns="5665" rIns="0" bIns="0" rtlCol="0">
            <a:noAutofit/>
          </a:bodyPr>
          <a:lstStyle/>
          <a:p>
            <a:pPr>
              <a:lnSpc>
                <a:spcPts val="600"/>
              </a:lnSpc>
            </a:pPr>
            <a:endParaRPr sz="600"/>
          </a:p>
          <a:p>
            <a:pPr marL="209676">
              <a:lnSpc>
                <a:spcPct val="95825"/>
              </a:lnSpc>
              <a:spcBef>
                <a:spcPts val="1000"/>
              </a:spcBef>
            </a:pPr>
            <a:r>
              <a:rPr sz="800" dirty="0">
                <a:latin typeface="Arial"/>
                <a:cs typeface="Arial"/>
              </a:rPr>
              <a:t>pemeliharaan</a:t>
            </a:r>
            <a:endParaRPr sz="800">
              <a:latin typeface="Arial"/>
              <a:cs typeface="Arial"/>
            </a:endParaRPr>
          </a:p>
        </p:txBody>
      </p:sp>
      <p:sp>
        <p:nvSpPr>
          <p:cNvPr id="8" name="object 8"/>
          <p:cNvSpPr txBox="1"/>
          <p:nvPr/>
        </p:nvSpPr>
        <p:spPr>
          <a:xfrm>
            <a:off x="4398010" y="4199255"/>
            <a:ext cx="1028700" cy="342900"/>
          </a:xfrm>
          <a:prstGeom prst="rect">
            <a:avLst/>
          </a:prstGeom>
        </p:spPr>
        <p:txBody>
          <a:bodyPr wrap="square" lIns="0" tIns="7697" rIns="0" bIns="0" rtlCol="0">
            <a:noAutofit/>
          </a:bodyPr>
          <a:lstStyle/>
          <a:p>
            <a:pPr>
              <a:lnSpc>
                <a:spcPts val="1200"/>
              </a:lnSpc>
            </a:pPr>
            <a:endParaRPr sz="1200"/>
          </a:p>
          <a:p>
            <a:pPr marL="341833" marR="337485" algn="ctr">
              <a:lnSpc>
                <a:spcPct val="95825"/>
              </a:lnSpc>
            </a:pPr>
            <a:r>
              <a:rPr sz="800" spc="-2" dirty="0">
                <a:latin typeface="Arial"/>
                <a:cs typeface="Arial"/>
              </a:rPr>
              <a:t>logistik</a:t>
            </a:r>
            <a:endParaRPr sz="800">
              <a:latin typeface="Arial"/>
              <a:cs typeface="Arial"/>
            </a:endParaRPr>
          </a:p>
        </p:txBody>
      </p:sp>
      <p:sp>
        <p:nvSpPr>
          <p:cNvPr id="7" name="object 7"/>
          <p:cNvSpPr txBox="1"/>
          <p:nvPr/>
        </p:nvSpPr>
        <p:spPr>
          <a:xfrm>
            <a:off x="949960" y="4204334"/>
            <a:ext cx="933450" cy="366395"/>
          </a:xfrm>
          <a:prstGeom prst="rect">
            <a:avLst/>
          </a:prstGeom>
        </p:spPr>
        <p:txBody>
          <a:bodyPr wrap="square" lIns="0" tIns="1601" rIns="0" bIns="0" rtlCol="0">
            <a:noAutofit/>
          </a:bodyPr>
          <a:lstStyle/>
          <a:p>
            <a:pPr>
              <a:lnSpc>
                <a:spcPts val="1400"/>
              </a:lnSpc>
            </a:pPr>
            <a:endParaRPr sz="1400"/>
          </a:p>
          <a:p>
            <a:pPr marL="214985">
              <a:lnSpc>
                <a:spcPct val="95825"/>
              </a:lnSpc>
            </a:pPr>
            <a:r>
              <a:rPr sz="800" spc="0" dirty="0">
                <a:latin typeface="Arial"/>
                <a:cs typeface="Arial"/>
              </a:rPr>
              <a:t>bahan baku</a:t>
            </a:r>
            <a:endParaRPr sz="800">
              <a:latin typeface="Arial"/>
              <a:cs typeface="Arial"/>
            </a:endParaRPr>
          </a:p>
        </p:txBody>
      </p:sp>
      <p:sp>
        <p:nvSpPr>
          <p:cNvPr id="6" name="object 6"/>
          <p:cNvSpPr txBox="1"/>
          <p:nvPr/>
        </p:nvSpPr>
        <p:spPr>
          <a:xfrm>
            <a:off x="4407535" y="3761104"/>
            <a:ext cx="1028700" cy="342900"/>
          </a:xfrm>
          <a:prstGeom prst="rect">
            <a:avLst/>
          </a:prstGeom>
        </p:spPr>
        <p:txBody>
          <a:bodyPr wrap="square" lIns="0" tIns="0" rIns="0" bIns="0" rtlCol="0">
            <a:noAutofit/>
          </a:bodyPr>
          <a:lstStyle/>
          <a:p>
            <a:pPr marL="25400">
              <a:lnSpc>
                <a:spcPts val="1000"/>
              </a:lnSpc>
            </a:pPr>
            <a:endParaRPr sz="1000"/>
          </a:p>
        </p:txBody>
      </p:sp>
      <p:sp>
        <p:nvSpPr>
          <p:cNvPr id="5" name="object 5"/>
          <p:cNvSpPr txBox="1"/>
          <p:nvPr/>
        </p:nvSpPr>
        <p:spPr>
          <a:xfrm>
            <a:off x="1311910" y="3646804"/>
            <a:ext cx="571500" cy="2286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4407535" y="3294379"/>
            <a:ext cx="1028700" cy="342900"/>
          </a:xfrm>
          <a:prstGeom prst="rect">
            <a:avLst/>
          </a:prstGeom>
        </p:spPr>
        <p:txBody>
          <a:bodyPr wrap="square" lIns="0" tIns="3760" rIns="0" bIns="0" rtlCol="0">
            <a:noAutofit/>
          </a:bodyPr>
          <a:lstStyle/>
          <a:p>
            <a:pPr>
              <a:lnSpc>
                <a:spcPts val="650"/>
              </a:lnSpc>
            </a:pPr>
            <a:endParaRPr sz="650"/>
          </a:p>
          <a:p>
            <a:pPr marL="288543">
              <a:lnSpc>
                <a:spcPct val="95825"/>
              </a:lnSpc>
            </a:pPr>
            <a:r>
              <a:rPr sz="800" spc="2" dirty="0">
                <a:latin typeface="Arial"/>
                <a:cs typeface="Arial"/>
              </a:rPr>
              <a:t>Keuangan</a:t>
            </a:r>
            <a:endParaRPr sz="800">
              <a:latin typeface="Arial"/>
              <a:cs typeface="Arial"/>
            </a:endParaRPr>
          </a:p>
        </p:txBody>
      </p:sp>
      <p:sp>
        <p:nvSpPr>
          <p:cNvPr id="3" name="object 3"/>
          <p:cNvSpPr txBox="1"/>
          <p:nvPr/>
        </p:nvSpPr>
        <p:spPr>
          <a:xfrm>
            <a:off x="969010" y="3294379"/>
            <a:ext cx="914400" cy="266700"/>
          </a:xfrm>
          <a:prstGeom prst="rect">
            <a:avLst/>
          </a:prstGeom>
        </p:spPr>
        <p:txBody>
          <a:bodyPr wrap="square" lIns="0" tIns="8078" rIns="0" bIns="0" rtlCol="0">
            <a:noAutofit/>
          </a:bodyPr>
          <a:lstStyle/>
          <a:p>
            <a:pPr>
              <a:lnSpc>
                <a:spcPts val="1000"/>
              </a:lnSpc>
            </a:pPr>
            <a:endParaRPr sz="1000"/>
          </a:p>
          <a:p>
            <a:pPr marL="83159">
              <a:lnSpc>
                <a:spcPct val="95825"/>
              </a:lnSpc>
            </a:pPr>
            <a:r>
              <a:rPr sz="800" spc="1" dirty="0">
                <a:latin typeface="Arial"/>
                <a:cs typeface="Arial"/>
              </a:rPr>
              <a:t>dan Operasional</a:t>
            </a:r>
            <a:endParaRPr sz="800">
              <a:latin typeface="Arial"/>
              <a:cs typeface="Arial"/>
            </a:endParaRPr>
          </a:p>
        </p:txBody>
      </p:sp>
      <p:sp>
        <p:nvSpPr>
          <p:cNvPr id="2" name="object 2"/>
          <p:cNvSpPr txBox="1"/>
          <p:nvPr/>
        </p:nvSpPr>
        <p:spPr>
          <a:xfrm>
            <a:off x="730885" y="2894329"/>
            <a:ext cx="4914900" cy="2514600"/>
          </a:xfrm>
          <a:prstGeom prst="rect">
            <a:avLst/>
          </a:prstGeom>
        </p:spPr>
        <p:txBody>
          <a:bodyPr wrap="square" lIns="0" tIns="0" rIns="0" bIns="0" rtlCol="0">
            <a:noAutofit/>
          </a:bodyPr>
          <a:lstStyle/>
          <a:p>
            <a:pPr>
              <a:lnSpc>
                <a:spcPts val="1000"/>
              </a:lnSpc>
            </a:pPr>
            <a:endParaRPr sz="1000"/>
          </a:p>
          <a:p>
            <a:pPr marL="275564">
              <a:lnSpc>
                <a:spcPct val="95825"/>
              </a:lnSpc>
              <a:spcBef>
                <a:spcPts val="2253"/>
              </a:spcBef>
            </a:pPr>
            <a:r>
              <a:rPr sz="800" spc="0" dirty="0">
                <a:latin typeface="Arial"/>
                <a:cs typeface="Arial"/>
              </a:rPr>
              <a:t>Rencana Strategis</a:t>
            </a:r>
            <a:endParaRPr sz="800">
              <a:latin typeface="Arial"/>
              <a:cs typeface="Arial"/>
            </a:endParaRPr>
          </a:p>
          <a:p>
            <a:pPr marL="668782">
              <a:lnSpc>
                <a:spcPct val="95825"/>
              </a:lnSpc>
              <a:spcBef>
                <a:spcPts val="2200"/>
              </a:spcBef>
            </a:pPr>
            <a:r>
              <a:rPr sz="800" spc="3" dirty="0">
                <a:latin typeface="Arial"/>
                <a:cs typeface="Arial"/>
              </a:rPr>
              <a:t>Produksi</a:t>
            </a:r>
            <a:endParaRPr sz="800">
              <a:latin typeface="Arial"/>
              <a:cs typeface="Arial"/>
            </a:endParaRPr>
          </a:p>
          <a:p>
            <a:pPr marL="3886327" marR="409420" algn="ctr">
              <a:lnSpc>
                <a:spcPct val="100041"/>
              </a:lnSpc>
              <a:spcBef>
                <a:spcPts val="204"/>
              </a:spcBef>
            </a:pPr>
            <a:r>
              <a:rPr sz="800" spc="-2" dirty="0">
                <a:latin typeface="Arial"/>
                <a:cs typeface="Arial"/>
              </a:rPr>
              <a:t>Sumber daya manusia</a:t>
            </a:r>
            <a:endParaRPr sz="800">
              <a:latin typeface="Arial"/>
              <a:cs typeface="Arial"/>
            </a:endParaRPr>
          </a:p>
          <a:p>
            <a:pPr marR="467762" algn="r">
              <a:lnSpc>
                <a:spcPts val="896"/>
              </a:lnSpc>
              <a:spcBef>
                <a:spcPts val="1102"/>
              </a:spcBef>
            </a:pPr>
            <a:r>
              <a:rPr sz="1200" spc="9" baseline="-10870" dirty="0">
                <a:latin typeface="Arial"/>
                <a:cs typeface="Arial"/>
              </a:rPr>
              <a:t>M</a:t>
            </a:r>
            <a:r>
              <a:rPr sz="1200" spc="-9" baseline="-10870" dirty="0">
                <a:latin typeface="Arial"/>
                <a:cs typeface="Arial"/>
              </a:rPr>
              <a:t>a</a:t>
            </a:r>
            <a:r>
              <a:rPr sz="1200" spc="14" baseline="-10870" dirty="0">
                <a:latin typeface="Arial"/>
                <a:cs typeface="Arial"/>
              </a:rPr>
              <a:t>n</a:t>
            </a:r>
            <a:r>
              <a:rPr sz="1200" spc="-9" baseline="-10870" dirty="0">
                <a:latin typeface="Arial"/>
                <a:cs typeface="Arial"/>
              </a:rPr>
              <a:t>a</a:t>
            </a:r>
            <a:r>
              <a:rPr sz="1200" spc="14" baseline="-10870" dirty="0">
                <a:latin typeface="Arial"/>
                <a:cs typeface="Arial"/>
              </a:rPr>
              <a:t>j</a:t>
            </a:r>
            <a:r>
              <a:rPr sz="1200" spc="-9" baseline="-10870" dirty="0">
                <a:latin typeface="Arial"/>
                <a:cs typeface="Arial"/>
              </a:rPr>
              <a:t>e</a:t>
            </a:r>
            <a:r>
              <a:rPr sz="1200" spc="9" baseline="-10870" dirty="0">
                <a:latin typeface="Arial"/>
                <a:cs typeface="Arial"/>
              </a:rPr>
              <a:t>m</a:t>
            </a:r>
            <a:r>
              <a:rPr sz="1200" spc="-9" baseline="-10870" dirty="0">
                <a:latin typeface="Arial"/>
                <a:cs typeface="Arial"/>
              </a:rPr>
              <a:t>e</a:t>
            </a:r>
            <a:r>
              <a:rPr sz="1200" spc="0" baseline="-10870" dirty="0">
                <a:latin typeface="Arial"/>
                <a:cs typeface="Arial"/>
              </a:rPr>
              <a:t>n                                            </a:t>
            </a:r>
            <a:r>
              <a:rPr sz="1200" spc="214" baseline="-10870" dirty="0">
                <a:latin typeface="Arial"/>
                <a:cs typeface="Arial"/>
              </a:rPr>
              <a:t> </a:t>
            </a:r>
            <a:r>
              <a:rPr sz="800" b="1" spc="0" dirty="0">
                <a:latin typeface="Arial"/>
                <a:cs typeface="Arial"/>
              </a:rPr>
              <a:t>S</a:t>
            </a:r>
            <a:r>
              <a:rPr sz="800" b="1" spc="-4" dirty="0">
                <a:latin typeface="Arial"/>
                <a:cs typeface="Arial"/>
              </a:rPr>
              <a:t>i</a:t>
            </a:r>
            <a:r>
              <a:rPr sz="800" b="1" spc="-9" dirty="0">
                <a:latin typeface="Arial"/>
                <a:cs typeface="Arial"/>
              </a:rPr>
              <a:t>s</a:t>
            </a:r>
            <a:r>
              <a:rPr sz="800" b="1" spc="25" dirty="0">
                <a:latin typeface="Arial"/>
                <a:cs typeface="Arial"/>
              </a:rPr>
              <a:t>t</a:t>
            </a:r>
            <a:r>
              <a:rPr sz="800" b="1" spc="-9" dirty="0">
                <a:latin typeface="Arial"/>
                <a:cs typeface="Arial"/>
              </a:rPr>
              <a:t>e</a:t>
            </a:r>
            <a:r>
              <a:rPr sz="800" b="1" spc="0" dirty="0">
                <a:latin typeface="Arial"/>
                <a:cs typeface="Arial"/>
              </a:rPr>
              <a:t>m                                              </a:t>
            </a:r>
            <a:r>
              <a:rPr sz="800" b="1" spc="140" dirty="0">
                <a:latin typeface="Arial"/>
                <a:cs typeface="Arial"/>
              </a:rPr>
              <a:t> </a:t>
            </a:r>
            <a:r>
              <a:rPr sz="800" spc="2" dirty="0">
                <a:latin typeface="Arial"/>
                <a:cs typeface="Arial"/>
              </a:rPr>
              <a:t>M</a:t>
            </a:r>
            <a:r>
              <a:rPr sz="800" spc="-14" dirty="0">
                <a:latin typeface="Arial"/>
                <a:cs typeface="Arial"/>
              </a:rPr>
              <a:t>a</a:t>
            </a:r>
            <a:r>
              <a:rPr sz="800" spc="9" dirty="0">
                <a:latin typeface="Arial"/>
                <a:cs typeface="Arial"/>
              </a:rPr>
              <a:t>n</a:t>
            </a:r>
            <a:r>
              <a:rPr sz="800" spc="-14" dirty="0">
                <a:latin typeface="Arial"/>
                <a:cs typeface="Arial"/>
              </a:rPr>
              <a:t>a</a:t>
            </a:r>
            <a:r>
              <a:rPr sz="800" spc="12" dirty="0">
                <a:latin typeface="Arial"/>
                <a:cs typeface="Arial"/>
              </a:rPr>
              <a:t>j</a:t>
            </a:r>
            <a:r>
              <a:rPr sz="800" spc="-14" dirty="0">
                <a:latin typeface="Arial"/>
                <a:cs typeface="Arial"/>
              </a:rPr>
              <a:t>e</a:t>
            </a:r>
            <a:r>
              <a:rPr sz="800" spc="2" dirty="0">
                <a:latin typeface="Arial"/>
                <a:cs typeface="Arial"/>
              </a:rPr>
              <a:t>m</a:t>
            </a:r>
            <a:r>
              <a:rPr sz="800" spc="-14" dirty="0">
                <a:latin typeface="Arial"/>
                <a:cs typeface="Arial"/>
              </a:rPr>
              <a:t>e</a:t>
            </a:r>
            <a:r>
              <a:rPr sz="800" spc="-4" dirty="0">
                <a:latin typeface="Arial"/>
                <a:cs typeface="Arial"/>
              </a:rPr>
              <a:t>n</a:t>
            </a:r>
            <a:endParaRPr sz="800">
              <a:latin typeface="Arial"/>
              <a:cs typeface="Arial"/>
            </a:endParaRPr>
          </a:p>
          <a:p>
            <a:pPr marR="467762" algn="r">
              <a:lnSpc>
                <a:spcPct val="95825"/>
              </a:lnSpc>
              <a:spcBef>
                <a:spcPts val="3116"/>
              </a:spcBef>
            </a:pPr>
            <a:r>
              <a:rPr sz="800" spc="-4" dirty="0">
                <a:latin typeface="Arial"/>
                <a:cs typeface="Arial"/>
              </a:rPr>
              <a:t>Manajemen</a:t>
            </a:r>
            <a:endParaRPr sz="800">
              <a:latin typeface="Arial"/>
              <a:cs typeface="Arial"/>
            </a:endParaRPr>
          </a:p>
          <a:p>
            <a:pPr marL="2002672" marR="2213368" algn="ctr">
              <a:lnSpc>
                <a:spcPct val="95825"/>
              </a:lnSpc>
              <a:spcBef>
                <a:spcPts val="1674"/>
              </a:spcBef>
            </a:pPr>
            <a:r>
              <a:rPr sz="800" spc="-1" dirty="0">
                <a:latin typeface="Arial"/>
                <a:cs typeface="Arial"/>
              </a:rPr>
              <a:t>Penjualan dan</a:t>
            </a:r>
            <a:endParaRPr sz="800">
              <a:latin typeface="Arial"/>
              <a:cs typeface="Arial"/>
            </a:endParaRPr>
          </a:p>
          <a:p>
            <a:pPr marL="95427">
              <a:lnSpc>
                <a:spcPts val="1410"/>
              </a:lnSpc>
              <a:spcBef>
                <a:spcPts val="70"/>
              </a:spcBef>
            </a:pPr>
            <a:r>
              <a:rPr sz="1000" spc="0" dirty="0">
                <a:latin typeface="Arial"/>
                <a:cs typeface="Arial"/>
              </a:rPr>
              <a:t>S</a:t>
            </a:r>
            <a:r>
              <a:rPr sz="1000" spc="-9" dirty="0">
                <a:latin typeface="Arial"/>
                <a:cs typeface="Arial"/>
              </a:rPr>
              <a:t>u</a:t>
            </a:r>
            <a:r>
              <a:rPr sz="1000" spc="25" dirty="0">
                <a:latin typeface="Arial"/>
                <a:cs typeface="Arial"/>
              </a:rPr>
              <a:t>m</a:t>
            </a:r>
            <a:r>
              <a:rPr sz="1000" spc="-9" dirty="0">
                <a:latin typeface="Arial"/>
                <a:cs typeface="Arial"/>
              </a:rPr>
              <a:t>be</a:t>
            </a:r>
            <a:r>
              <a:rPr sz="1000" spc="0" dirty="0">
                <a:latin typeface="Arial"/>
                <a:cs typeface="Arial"/>
              </a:rPr>
              <a:t>r</a:t>
            </a:r>
            <a:r>
              <a:rPr sz="1000" spc="-9" dirty="0">
                <a:latin typeface="Arial"/>
                <a:cs typeface="Arial"/>
              </a:rPr>
              <a:t> </a:t>
            </a:r>
            <a:r>
              <a:rPr sz="1000" spc="0" dirty="0">
                <a:latin typeface="Arial"/>
                <a:cs typeface="Arial"/>
              </a:rPr>
              <a:t>:</a:t>
            </a:r>
            <a:r>
              <a:rPr sz="1000" spc="17" dirty="0">
                <a:latin typeface="Arial"/>
                <a:cs typeface="Arial"/>
              </a:rPr>
              <a:t> </a:t>
            </a:r>
            <a:r>
              <a:rPr sz="1000" spc="-9" dirty="0">
                <a:latin typeface="Arial"/>
                <a:cs typeface="Arial"/>
              </a:rPr>
              <a:t>Leo</a:t>
            </a:r>
            <a:r>
              <a:rPr sz="1000" spc="0" dirty="0">
                <a:latin typeface="Arial"/>
                <a:cs typeface="Arial"/>
              </a:rPr>
              <a:t>n </a:t>
            </a:r>
            <a:r>
              <a:rPr sz="1000" spc="-9" dirty="0">
                <a:latin typeface="Arial"/>
                <a:cs typeface="Arial"/>
              </a:rPr>
              <a:t>199</a:t>
            </a:r>
            <a:r>
              <a:rPr sz="1000" spc="0" dirty="0">
                <a:latin typeface="Arial"/>
                <a:cs typeface="Arial"/>
              </a:rPr>
              <a:t>9                        </a:t>
            </a:r>
            <a:r>
              <a:rPr sz="1000" spc="196" dirty="0">
                <a:latin typeface="Arial"/>
                <a:cs typeface="Arial"/>
              </a:rPr>
              <a:t> </a:t>
            </a:r>
            <a:r>
              <a:rPr sz="1200" spc="-9" baseline="28987" dirty="0">
                <a:latin typeface="Arial"/>
                <a:cs typeface="Arial"/>
              </a:rPr>
              <a:t>di</a:t>
            </a:r>
            <a:r>
              <a:rPr sz="1200" spc="9" baseline="28987" dirty="0">
                <a:latin typeface="Arial"/>
                <a:cs typeface="Arial"/>
              </a:rPr>
              <a:t>s</a:t>
            </a:r>
            <a:r>
              <a:rPr sz="1200" spc="-4" baseline="28987" dirty="0">
                <a:latin typeface="Arial"/>
                <a:cs typeface="Arial"/>
              </a:rPr>
              <a:t>t</a:t>
            </a:r>
            <a:r>
              <a:rPr sz="1200" spc="0" baseline="28987" dirty="0">
                <a:latin typeface="Arial"/>
                <a:cs typeface="Arial"/>
              </a:rPr>
              <a:t>r</a:t>
            </a:r>
            <a:r>
              <a:rPr sz="1200" spc="14" baseline="28987" dirty="0">
                <a:latin typeface="Arial"/>
                <a:cs typeface="Arial"/>
              </a:rPr>
              <a:t>i</a:t>
            </a:r>
            <a:r>
              <a:rPr sz="1200" spc="-9" baseline="28987" dirty="0">
                <a:latin typeface="Arial"/>
                <a:cs typeface="Arial"/>
              </a:rPr>
              <a:t>bu</a:t>
            </a:r>
            <a:r>
              <a:rPr sz="1200" spc="34" baseline="28987" dirty="0">
                <a:latin typeface="Arial"/>
                <a:cs typeface="Arial"/>
              </a:rPr>
              <a:t>s</a:t>
            </a:r>
            <a:r>
              <a:rPr sz="1200" spc="0" baseline="28987" dirty="0">
                <a:latin typeface="Arial"/>
                <a:cs typeface="Arial"/>
              </a:rPr>
              <a:t>i</a:t>
            </a:r>
            <a:endParaRPr sz="800">
              <a:latin typeface="Arial"/>
              <a:cs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p:nvPr/>
        </p:nvSpPr>
        <p:spPr>
          <a:xfrm>
            <a:off x="458526" y="732742"/>
            <a:ext cx="5387810" cy="1203779"/>
          </a:xfrm>
          <a:prstGeom prst="rect">
            <a:avLst/>
          </a:prstGeom>
        </p:spPr>
        <p:txBody>
          <a:bodyPr wrap="square" lIns="0" tIns="8413" rIns="0" bIns="0" rtlCol="0">
            <a:noAutofit/>
          </a:bodyPr>
          <a:lstStyle/>
          <a:p>
            <a:pPr marL="12700" marR="1705349" algn="just">
              <a:lnSpc>
                <a:spcPts val="1325"/>
              </a:lnSpc>
            </a:pPr>
            <a:r>
              <a:rPr sz="1200" b="1" spc="0" dirty="0">
                <a:latin typeface="Arial"/>
                <a:cs typeface="Arial"/>
              </a:rPr>
              <a:t>Integrasi bisnis perusahaan</a:t>
            </a:r>
            <a:endParaRPr sz="1200" dirty="0">
              <a:latin typeface="Arial"/>
              <a:cs typeface="Arial"/>
            </a:endParaRPr>
          </a:p>
          <a:p>
            <a:pPr marL="12700" algn="just">
              <a:lnSpc>
                <a:spcPct val="96016"/>
              </a:lnSpc>
            </a:pPr>
            <a:r>
              <a:rPr sz="1000" dirty="0">
                <a:latin typeface="Arial"/>
                <a:cs typeface="Arial"/>
              </a:rPr>
              <a:t>K</a:t>
            </a:r>
            <a:r>
              <a:rPr sz="1000" spc="-9" dirty="0">
                <a:latin typeface="Arial"/>
                <a:cs typeface="Arial"/>
              </a:rPr>
              <a:t>eun</a:t>
            </a:r>
            <a:r>
              <a:rPr sz="1000" spc="4" dirty="0">
                <a:latin typeface="Arial"/>
                <a:cs typeface="Arial"/>
              </a:rPr>
              <a:t>t</a:t>
            </a:r>
            <a:r>
              <a:rPr sz="1000" spc="-9" dirty="0">
                <a:latin typeface="Arial"/>
                <a:cs typeface="Arial"/>
              </a:rPr>
              <a:t>unga</a:t>
            </a:r>
            <a:r>
              <a:rPr sz="1000" spc="0" dirty="0">
                <a:latin typeface="Arial"/>
                <a:cs typeface="Arial"/>
              </a:rPr>
              <a:t>n</a:t>
            </a:r>
            <a:r>
              <a:rPr sz="1000" spc="24" dirty="0">
                <a:latin typeface="Arial"/>
                <a:cs typeface="Arial"/>
              </a:rPr>
              <a:t> </a:t>
            </a:r>
            <a:r>
              <a:rPr sz="1000" spc="-9" dirty="0">
                <a:latin typeface="Arial"/>
                <a:cs typeface="Arial"/>
              </a:rPr>
              <a:t>pe</a:t>
            </a:r>
            <a:r>
              <a:rPr sz="1000" spc="0" dirty="0">
                <a:latin typeface="Arial"/>
                <a:cs typeface="Arial"/>
              </a:rPr>
              <a:t>r</a:t>
            </a:r>
            <a:r>
              <a:rPr sz="1000" spc="4" dirty="0">
                <a:latin typeface="Arial"/>
                <a:cs typeface="Arial"/>
              </a:rPr>
              <a:t>t</a:t>
            </a:r>
            <a:r>
              <a:rPr sz="1000" spc="-9" dirty="0">
                <a:latin typeface="Arial"/>
                <a:cs typeface="Arial"/>
              </a:rPr>
              <a:t>a</a:t>
            </a:r>
            <a:r>
              <a:rPr sz="1000" spc="25" dirty="0">
                <a:latin typeface="Arial"/>
                <a:cs typeface="Arial"/>
              </a:rPr>
              <a:t>m</a:t>
            </a:r>
            <a:r>
              <a:rPr sz="1000" spc="0" dirty="0">
                <a:latin typeface="Arial"/>
                <a:cs typeface="Arial"/>
              </a:rPr>
              <a:t>a</a:t>
            </a:r>
            <a:r>
              <a:rPr sz="1000" spc="27" dirty="0">
                <a:latin typeface="Arial"/>
                <a:cs typeface="Arial"/>
              </a:rPr>
              <a:t> </a:t>
            </a:r>
            <a:r>
              <a:rPr sz="1000" spc="-9" dirty="0">
                <a:latin typeface="Arial"/>
                <a:cs typeface="Arial"/>
              </a:rPr>
              <a:t>da</a:t>
            </a:r>
            <a:r>
              <a:rPr sz="1000" spc="0" dirty="0">
                <a:latin typeface="Arial"/>
                <a:cs typeface="Arial"/>
              </a:rPr>
              <a:t>n</a:t>
            </a:r>
            <a:r>
              <a:rPr sz="1000" spc="27"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a:t>
            </a:r>
            <a:r>
              <a:rPr sz="1000" spc="22" dirty="0">
                <a:latin typeface="Arial"/>
                <a:cs typeface="Arial"/>
              </a:rPr>
              <a:t> </a:t>
            </a:r>
            <a:r>
              <a:rPr sz="1000" spc="-9" dirty="0">
                <a:latin typeface="Arial"/>
                <a:cs typeface="Arial"/>
              </a:rPr>
              <a:t>pa</a:t>
            </a:r>
            <a:r>
              <a:rPr sz="1000" spc="14" dirty="0">
                <a:latin typeface="Arial"/>
                <a:cs typeface="Arial"/>
              </a:rPr>
              <a:t>li</a:t>
            </a:r>
            <a:r>
              <a:rPr sz="1000" spc="-9" dirty="0">
                <a:latin typeface="Arial"/>
                <a:cs typeface="Arial"/>
              </a:rPr>
              <a:t>n</a:t>
            </a:r>
            <a:r>
              <a:rPr sz="1000" spc="0" dirty="0">
                <a:latin typeface="Arial"/>
                <a:cs typeface="Arial"/>
              </a:rPr>
              <a:t>g</a:t>
            </a:r>
            <a:r>
              <a:rPr sz="1000" spc="22" dirty="0">
                <a:latin typeface="Arial"/>
                <a:cs typeface="Arial"/>
              </a:rPr>
              <a:t> </a:t>
            </a:r>
            <a:r>
              <a:rPr sz="1000" spc="-9" dirty="0">
                <a:latin typeface="Arial"/>
                <a:cs typeface="Arial"/>
              </a:rPr>
              <a:t>u</a:t>
            </a:r>
            <a:r>
              <a:rPr sz="1000" spc="4" dirty="0">
                <a:latin typeface="Arial"/>
                <a:cs typeface="Arial"/>
              </a:rPr>
              <a:t>t</a:t>
            </a:r>
            <a:r>
              <a:rPr sz="1000" spc="-9" dirty="0">
                <a:latin typeface="Arial"/>
                <a:cs typeface="Arial"/>
              </a:rPr>
              <a:t>a</a:t>
            </a:r>
            <a:r>
              <a:rPr sz="1000" spc="25" dirty="0">
                <a:latin typeface="Arial"/>
                <a:cs typeface="Arial"/>
              </a:rPr>
              <a:t>m</a:t>
            </a:r>
            <a:r>
              <a:rPr sz="1000" spc="0" dirty="0">
                <a:latin typeface="Arial"/>
                <a:cs typeface="Arial"/>
              </a:rPr>
              <a:t>a </a:t>
            </a:r>
            <a:r>
              <a:rPr sz="1000" spc="4" dirty="0">
                <a:latin typeface="Arial"/>
                <a:cs typeface="Arial"/>
              </a:rPr>
              <a:t>t</a:t>
            </a:r>
            <a:r>
              <a:rPr sz="1000" spc="-9" dirty="0">
                <a:latin typeface="Arial"/>
                <a:cs typeface="Arial"/>
              </a:rPr>
              <a:t>e</a:t>
            </a:r>
            <a:r>
              <a:rPr sz="1000" spc="0" dirty="0">
                <a:latin typeface="Arial"/>
                <a:cs typeface="Arial"/>
              </a:rPr>
              <a:t>r</a:t>
            </a:r>
            <a:r>
              <a:rPr sz="1000" spc="14" dirty="0">
                <a:latin typeface="Arial"/>
                <a:cs typeface="Arial"/>
              </a:rPr>
              <a:t>l</a:t>
            </a:r>
            <a:r>
              <a:rPr sz="1000" spc="-29" dirty="0">
                <a:latin typeface="Arial"/>
                <a:cs typeface="Arial"/>
              </a:rPr>
              <a:t>e</a:t>
            </a:r>
            <a:r>
              <a:rPr sz="1000" spc="4" dirty="0">
                <a:latin typeface="Arial"/>
                <a:cs typeface="Arial"/>
              </a:rPr>
              <a:t>t</a:t>
            </a:r>
            <a:r>
              <a:rPr sz="1000" spc="-9" dirty="0">
                <a:latin typeface="Arial"/>
                <a:cs typeface="Arial"/>
              </a:rPr>
              <a:t>a</a:t>
            </a:r>
            <a:r>
              <a:rPr sz="1000" spc="0" dirty="0">
                <a:latin typeface="Arial"/>
                <a:cs typeface="Arial"/>
              </a:rPr>
              <a:t>k</a:t>
            </a:r>
            <a:r>
              <a:rPr sz="1000" spc="37" dirty="0">
                <a:latin typeface="Arial"/>
                <a:cs typeface="Arial"/>
              </a:rPr>
              <a:t> </a:t>
            </a:r>
            <a:r>
              <a:rPr sz="1000" spc="-9" dirty="0">
                <a:latin typeface="Arial"/>
                <a:cs typeface="Arial"/>
              </a:rPr>
              <a:t>pad</a:t>
            </a:r>
            <a:r>
              <a:rPr sz="1000" spc="0" dirty="0">
                <a:latin typeface="Arial"/>
                <a:cs typeface="Arial"/>
              </a:rPr>
              <a:t>a</a:t>
            </a:r>
            <a:r>
              <a:rPr sz="1000" spc="37" dirty="0">
                <a:latin typeface="Arial"/>
                <a:cs typeface="Arial"/>
              </a:rPr>
              <a:t> </a:t>
            </a:r>
            <a:r>
              <a:rPr sz="1000" spc="0" dirty="0">
                <a:latin typeface="Arial"/>
                <a:cs typeface="Arial"/>
              </a:rPr>
              <a:t>k</a:t>
            </a:r>
            <a:r>
              <a:rPr sz="1000" spc="-9" dirty="0">
                <a:latin typeface="Arial"/>
                <a:cs typeface="Arial"/>
              </a:rPr>
              <a:t>e</a:t>
            </a:r>
            <a:r>
              <a:rPr sz="1000" spc="0" dirty="0">
                <a:latin typeface="Arial"/>
                <a:cs typeface="Arial"/>
              </a:rPr>
              <a:t>- </a:t>
            </a:r>
            <a:r>
              <a:rPr sz="1000" spc="25" dirty="0">
                <a:latin typeface="Arial"/>
                <a:cs typeface="Arial"/>
              </a:rPr>
              <a:t>m</a:t>
            </a:r>
            <a:r>
              <a:rPr sz="1000" spc="-29" dirty="0">
                <a:latin typeface="Arial"/>
                <a:cs typeface="Arial"/>
              </a:rPr>
              <a:t>a</a:t>
            </a:r>
            <a:r>
              <a:rPr sz="1000" spc="25" dirty="0">
                <a:latin typeface="Arial"/>
                <a:cs typeface="Arial"/>
              </a:rPr>
              <a:t>m</a:t>
            </a:r>
            <a:r>
              <a:rPr sz="1000" spc="-9" dirty="0">
                <a:latin typeface="Arial"/>
                <a:cs typeface="Arial"/>
              </a:rPr>
              <a:t>pua</a:t>
            </a:r>
            <a:r>
              <a:rPr sz="1000" spc="0" dirty="0">
                <a:latin typeface="Arial"/>
                <a:cs typeface="Arial"/>
              </a:rPr>
              <a:t>n </a:t>
            </a:r>
            <a:r>
              <a:rPr sz="1000" spc="25" dirty="0">
                <a:latin typeface="Arial"/>
                <a:cs typeface="Arial"/>
              </a:rPr>
              <a:t>m</a:t>
            </a:r>
            <a:r>
              <a:rPr sz="1000" spc="-9" dirty="0">
                <a:latin typeface="Arial"/>
                <a:cs typeface="Arial"/>
              </a:rPr>
              <a:t>en</a:t>
            </a:r>
            <a:r>
              <a:rPr sz="1000" spc="-25" dirty="0">
                <a:latin typeface="Arial"/>
                <a:cs typeface="Arial"/>
              </a:rPr>
              <a:t>g</a:t>
            </a:r>
            <a:r>
              <a:rPr sz="1000" spc="14" dirty="0">
                <a:latin typeface="Arial"/>
                <a:cs typeface="Arial"/>
              </a:rPr>
              <a:t>i</a:t>
            </a:r>
            <a:r>
              <a:rPr sz="1000" spc="-9" dirty="0">
                <a:latin typeface="Arial"/>
                <a:cs typeface="Arial"/>
              </a:rPr>
              <a:t>n</a:t>
            </a:r>
            <a:r>
              <a:rPr sz="1000" spc="4" dirty="0">
                <a:latin typeface="Arial"/>
                <a:cs typeface="Arial"/>
              </a:rPr>
              <a:t>t</a:t>
            </a:r>
            <a:r>
              <a:rPr sz="1000" spc="-9" dirty="0">
                <a:latin typeface="Arial"/>
                <a:cs typeface="Arial"/>
              </a:rPr>
              <a:t>eg</a:t>
            </a:r>
            <a:r>
              <a:rPr sz="1000" spc="0" dirty="0">
                <a:latin typeface="Arial"/>
                <a:cs typeface="Arial"/>
              </a:rPr>
              <a:t>r</a:t>
            </a:r>
            <a:r>
              <a:rPr sz="1000" spc="-9" dirty="0">
                <a:latin typeface="Arial"/>
                <a:cs typeface="Arial"/>
              </a:rPr>
              <a:t>a</a:t>
            </a:r>
            <a:r>
              <a:rPr sz="1000" spc="-25" dirty="0">
                <a:latin typeface="Arial"/>
                <a:cs typeface="Arial"/>
              </a:rPr>
              <a:t>s</a:t>
            </a:r>
            <a:r>
              <a:rPr sz="1000" spc="14" dirty="0">
                <a:latin typeface="Arial"/>
                <a:cs typeface="Arial"/>
              </a:rPr>
              <a:t>i</a:t>
            </a:r>
            <a:r>
              <a:rPr sz="1000" spc="0" dirty="0">
                <a:latin typeface="Arial"/>
                <a:cs typeface="Arial"/>
              </a:rPr>
              <a:t>k</a:t>
            </a:r>
            <a:r>
              <a:rPr sz="1000" spc="-9" dirty="0">
                <a:latin typeface="Arial"/>
                <a:cs typeface="Arial"/>
              </a:rPr>
              <a:t>a</a:t>
            </a:r>
            <a:r>
              <a:rPr sz="1000" spc="0" dirty="0">
                <a:latin typeface="Arial"/>
                <a:cs typeface="Arial"/>
              </a:rPr>
              <a:t>n</a:t>
            </a:r>
            <a:r>
              <a:rPr sz="1000" spc="27" dirty="0">
                <a:latin typeface="Arial"/>
                <a:cs typeface="Arial"/>
              </a:rPr>
              <a:t> </a:t>
            </a:r>
            <a:r>
              <a:rPr sz="1000" spc="-9" dirty="0">
                <a:latin typeface="Arial"/>
                <a:cs typeface="Arial"/>
              </a:rPr>
              <a:t>b</a:t>
            </a:r>
            <a:r>
              <a:rPr sz="1000" spc="14" dirty="0">
                <a:latin typeface="Arial"/>
                <a:cs typeface="Arial"/>
              </a:rPr>
              <a:t>i</a:t>
            </a:r>
            <a:r>
              <a:rPr sz="1000" spc="-25" dirty="0">
                <a:latin typeface="Arial"/>
                <a:cs typeface="Arial"/>
              </a:rPr>
              <a:t>s</a:t>
            </a:r>
            <a:r>
              <a:rPr sz="1000" spc="-9" dirty="0">
                <a:latin typeface="Arial"/>
                <a:cs typeface="Arial"/>
              </a:rPr>
              <a:t>n</a:t>
            </a:r>
            <a:r>
              <a:rPr sz="1000" spc="14" dirty="0">
                <a:latin typeface="Arial"/>
                <a:cs typeface="Arial"/>
              </a:rPr>
              <a:t>i</a:t>
            </a:r>
            <a:r>
              <a:rPr sz="1000" spc="0" dirty="0">
                <a:latin typeface="Arial"/>
                <a:cs typeface="Arial"/>
              </a:rPr>
              <a:t>s</a:t>
            </a:r>
            <a:r>
              <a:rPr sz="1000" spc="9" dirty="0">
                <a:latin typeface="Arial"/>
                <a:cs typeface="Arial"/>
              </a:rPr>
              <a:t> </a:t>
            </a:r>
            <a:r>
              <a:rPr sz="1000" spc="-9" dirty="0">
                <a:latin typeface="Arial"/>
                <a:cs typeface="Arial"/>
              </a:rPr>
              <a:t>pe</a:t>
            </a:r>
            <a:r>
              <a:rPr sz="1000" spc="0" dirty="0">
                <a:latin typeface="Arial"/>
                <a:cs typeface="Arial"/>
              </a:rPr>
              <a:t>r</a:t>
            </a:r>
            <a:r>
              <a:rPr sz="1000" spc="-9" dirty="0">
                <a:latin typeface="Arial"/>
                <a:cs typeface="Arial"/>
              </a:rPr>
              <a:t>u</a:t>
            </a:r>
            <a:r>
              <a:rPr sz="1000" spc="-25" dirty="0">
                <a:latin typeface="Arial"/>
                <a:cs typeface="Arial"/>
              </a:rPr>
              <a:t>s</a:t>
            </a:r>
            <a:r>
              <a:rPr sz="1000" spc="-9" dirty="0">
                <a:latin typeface="Arial"/>
                <a:cs typeface="Arial"/>
              </a:rPr>
              <a:t>ahaa</a:t>
            </a:r>
            <a:r>
              <a:rPr sz="1000" spc="0" dirty="0">
                <a:latin typeface="Arial"/>
                <a:cs typeface="Arial"/>
              </a:rPr>
              <a:t>n.</a:t>
            </a:r>
            <a:r>
              <a:rPr sz="1000" spc="42"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a:t>
            </a:r>
            <a:r>
              <a:rPr sz="1000" spc="25" dirty="0">
                <a:latin typeface="Arial"/>
                <a:cs typeface="Arial"/>
              </a:rPr>
              <a:t> m</a:t>
            </a:r>
            <a:r>
              <a:rPr sz="1000" spc="-9" dirty="0">
                <a:latin typeface="Arial"/>
                <a:cs typeface="Arial"/>
              </a:rPr>
              <a:t>e</a:t>
            </a:r>
            <a:r>
              <a:rPr sz="1000" spc="-29" dirty="0">
                <a:latin typeface="Arial"/>
                <a:cs typeface="Arial"/>
              </a:rPr>
              <a:t>n</a:t>
            </a:r>
            <a:r>
              <a:rPr sz="1000" spc="14" dirty="0">
                <a:latin typeface="Arial"/>
                <a:cs typeface="Arial"/>
              </a:rPr>
              <a:t>j</a:t>
            </a:r>
            <a:r>
              <a:rPr sz="1000" spc="-9" dirty="0">
                <a:latin typeface="Arial"/>
                <a:cs typeface="Arial"/>
              </a:rPr>
              <a:t>ad</a:t>
            </a:r>
            <a:r>
              <a:rPr sz="1000" spc="0" dirty="0">
                <a:latin typeface="Arial"/>
                <a:cs typeface="Arial"/>
              </a:rPr>
              <a:t>i</a:t>
            </a:r>
            <a:r>
              <a:rPr sz="1000" spc="24" dirty="0">
                <a:latin typeface="Arial"/>
                <a:cs typeface="Arial"/>
              </a:rPr>
              <a:t> </a:t>
            </a:r>
            <a:r>
              <a:rPr sz="1000" spc="0" dirty="0">
                <a:latin typeface="Arial"/>
                <a:cs typeface="Arial"/>
              </a:rPr>
              <a:t>a- </a:t>
            </a:r>
            <a:r>
              <a:rPr sz="1000" spc="14" dirty="0">
                <a:latin typeface="Arial"/>
                <a:cs typeface="Arial"/>
              </a:rPr>
              <a:t>l</a:t>
            </a:r>
            <a:r>
              <a:rPr sz="1000" spc="-9" dirty="0">
                <a:latin typeface="Arial"/>
                <a:cs typeface="Arial"/>
              </a:rPr>
              <a:t>a</a:t>
            </a:r>
            <a:r>
              <a:rPr sz="1000" spc="-25" dirty="0">
                <a:latin typeface="Arial"/>
                <a:cs typeface="Arial"/>
              </a:rPr>
              <a:t>s</a:t>
            </a:r>
            <a:r>
              <a:rPr sz="1000" spc="-9" dirty="0">
                <a:latin typeface="Arial"/>
                <a:cs typeface="Arial"/>
              </a:rPr>
              <a:t>a</a:t>
            </a:r>
            <a:r>
              <a:rPr sz="1000" spc="0" dirty="0">
                <a:latin typeface="Arial"/>
                <a:cs typeface="Arial"/>
              </a:rPr>
              <a:t>n </a:t>
            </a:r>
            <a:r>
              <a:rPr sz="1000" spc="25" dirty="0">
                <a:latin typeface="Arial"/>
                <a:cs typeface="Arial"/>
              </a:rPr>
              <a:t>m</a:t>
            </a:r>
            <a:r>
              <a:rPr sz="1000" spc="-9" dirty="0">
                <a:latin typeface="Arial"/>
                <a:cs typeface="Arial"/>
              </a:rPr>
              <a:t>engap</a:t>
            </a:r>
            <a:r>
              <a:rPr sz="1000" spc="0" dirty="0">
                <a:latin typeface="Arial"/>
                <a:cs typeface="Arial"/>
              </a:rPr>
              <a:t>a </a:t>
            </a:r>
            <a:r>
              <a:rPr sz="1000" spc="-9" dirty="0">
                <a:latin typeface="Arial"/>
                <a:cs typeface="Arial"/>
              </a:rPr>
              <a:t>pa</a:t>
            </a:r>
            <a:r>
              <a:rPr sz="1000" spc="0" dirty="0">
                <a:latin typeface="Arial"/>
                <a:cs typeface="Arial"/>
              </a:rPr>
              <a:t>k</a:t>
            </a:r>
            <a:r>
              <a:rPr sz="1000" spc="-9" dirty="0">
                <a:latin typeface="Arial"/>
                <a:cs typeface="Arial"/>
              </a:rPr>
              <a:t>e</a:t>
            </a:r>
            <a:r>
              <a:rPr sz="1000" spc="0" dirty="0">
                <a:latin typeface="Arial"/>
                <a:cs typeface="Arial"/>
              </a:rPr>
              <a:t>t</a:t>
            </a:r>
            <a:r>
              <a:rPr sz="1000" spc="17" dirty="0">
                <a:latin typeface="Arial"/>
                <a:cs typeface="Arial"/>
              </a:rPr>
              <a:t> </a:t>
            </a:r>
            <a:r>
              <a:rPr sz="1000" spc="0" dirty="0">
                <a:latin typeface="Arial"/>
                <a:cs typeface="Arial"/>
              </a:rPr>
              <a:t>E</a:t>
            </a:r>
            <a:r>
              <a:rPr sz="1000" spc="-9" dirty="0">
                <a:latin typeface="Arial"/>
                <a:cs typeface="Arial"/>
              </a:rPr>
              <a:t>R</a:t>
            </a:r>
            <a:r>
              <a:rPr sz="1000" spc="0" dirty="0">
                <a:latin typeface="Arial"/>
                <a:cs typeface="Arial"/>
              </a:rPr>
              <a:t>P</a:t>
            </a:r>
            <a:r>
              <a:rPr sz="1000" spc="10" dirty="0">
                <a:latin typeface="Arial"/>
                <a:cs typeface="Arial"/>
              </a:rPr>
              <a:t> </a:t>
            </a:r>
            <a:r>
              <a:rPr sz="1000" spc="-29" dirty="0">
                <a:latin typeface="Arial"/>
                <a:cs typeface="Arial"/>
              </a:rPr>
              <a:t>d</a:t>
            </a:r>
            <a:r>
              <a:rPr sz="1000" spc="14" dirty="0">
                <a:latin typeface="Arial"/>
                <a:cs typeface="Arial"/>
              </a:rPr>
              <a:t>i</a:t>
            </a:r>
            <a:r>
              <a:rPr sz="1000" spc="-9" dirty="0">
                <a:latin typeface="Arial"/>
                <a:cs typeface="Arial"/>
              </a:rPr>
              <a:t>angga</a:t>
            </a:r>
            <a:r>
              <a:rPr sz="1000" spc="0" dirty="0">
                <a:latin typeface="Arial"/>
                <a:cs typeface="Arial"/>
              </a:rPr>
              <a:t>p </a:t>
            </a:r>
            <a:r>
              <a:rPr sz="1000" spc="4" dirty="0">
                <a:latin typeface="Arial"/>
                <a:cs typeface="Arial"/>
              </a:rPr>
              <a:t>t</a:t>
            </a:r>
            <a:r>
              <a:rPr sz="1000" spc="-9" dirty="0">
                <a:latin typeface="Arial"/>
                <a:cs typeface="Arial"/>
              </a:rPr>
              <a:t>e</a:t>
            </a:r>
            <a:r>
              <a:rPr sz="1000" spc="0" dirty="0">
                <a:latin typeface="Arial"/>
                <a:cs typeface="Arial"/>
              </a:rPr>
              <a:t>r</a:t>
            </a:r>
            <a:r>
              <a:rPr sz="1000" spc="14" dirty="0">
                <a:latin typeface="Arial"/>
                <a:cs typeface="Arial"/>
              </a:rPr>
              <a:t>i</a:t>
            </a:r>
            <a:r>
              <a:rPr sz="1000" spc="-9" dirty="0">
                <a:latin typeface="Arial"/>
                <a:cs typeface="Arial"/>
              </a:rPr>
              <a:t>n</a:t>
            </a:r>
            <a:r>
              <a:rPr sz="1000" spc="4" dirty="0">
                <a:latin typeface="Arial"/>
                <a:cs typeface="Arial"/>
              </a:rPr>
              <a:t>t</a:t>
            </a:r>
            <a:r>
              <a:rPr sz="1000" spc="-9" dirty="0">
                <a:latin typeface="Arial"/>
                <a:cs typeface="Arial"/>
              </a:rPr>
              <a:t>eg</a:t>
            </a:r>
            <a:r>
              <a:rPr sz="1000" spc="0" dirty="0">
                <a:latin typeface="Arial"/>
                <a:cs typeface="Arial"/>
              </a:rPr>
              <a:t>r</a:t>
            </a:r>
            <a:r>
              <a:rPr sz="1000" spc="-9" dirty="0">
                <a:latin typeface="Arial"/>
                <a:cs typeface="Arial"/>
              </a:rPr>
              <a:t>a</a:t>
            </a:r>
            <a:r>
              <a:rPr sz="1000" spc="-25" dirty="0">
                <a:latin typeface="Arial"/>
                <a:cs typeface="Arial"/>
              </a:rPr>
              <a:t>s</a:t>
            </a:r>
            <a:r>
              <a:rPr sz="1000" spc="0" dirty="0">
                <a:latin typeface="Arial"/>
                <a:cs typeface="Arial"/>
              </a:rPr>
              <a:t>i</a:t>
            </a:r>
            <a:r>
              <a:rPr sz="1000" spc="32" dirty="0">
                <a:latin typeface="Arial"/>
                <a:cs typeface="Arial"/>
              </a:rPr>
              <a:t> </a:t>
            </a:r>
            <a:r>
              <a:rPr sz="1000" spc="0" dirty="0">
                <a:latin typeface="Arial"/>
                <a:cs typeface="Arial"/>
              </a:rPr>
              <a:t>k</a:t>
            </a:r>
            <a:r>
              <a:rPr sz="1000" spc="-9" dirty="0">
                <a:latin typeface="Arial"/>
                <a:cs typeface="Arial"/>
              </a:rPr>
              <a:t>a</a:t>
            </a:r>
            <a:r>
              <a:rPr sz="1000" spc="0" dirty="0">
                <a:latin typeface="Arial"/>
                <a:cs typeface="Arial"/>
              </a:rPr>
              <a:t>r</a:t>
            </a:r>
            <a:r>
              <a:rPr sz="1000" spc="-29" dirty="0">
                <a:latin typeface="Arial"/>
                <a:cs typeface="Arial"/>
              </a:rPr>
              <a:t>e</a:t>
            </a:r>
            <a:r>
              <a:rPr sz="1000" spc="-9" dirty="0">
                <a:latin typeface="Arial"/>
                <a:cs typeface="Arial"/>
              </a:rPr>
              <a:t>n</a:t>
            </a:r>
            <a:r>
              <a:rPr sz="1000" spc="0" dirty="0">
                <a:latin typeface="Arial"/>
                <a:cs typeface="Arial"/>
              </a:rPr>
              <a:t>a </a:t>
            </a:r>
            <a:r>
              <a:rPr sz="1000" spc="-9" dirty="0">
                <a:latin typeface="Arial"/>
                <a:cs typeface="Arial"/>
              </a:rPr>
              <a:t>adan</a:t>
            </a:r>
            <a:r>
              <a:rPr sz="1000" spc="0" dirty="0">
                <a:latin typeface="Arial"/>
                <a:cs typeface="Arial"/>
              </a:rPr>
              <a:t>ya </a:t>
            </a:r>
            <a:r>
              <a:rPr sz="1000" spc="29" dirty="0">
                <a:latin typeface="Arial"/>
                <a:cs typeface="Arial"/>
              </a:rPr>
              <a:t>f</a:t>
            </a:r>
            <a:r>
              <a:rPr sz="1000" spc="-9" dirty="0">
                <a:latin typeface="Arial"/>
                <a:cs typeface="Arial"/>
              </a:rPr>
              <a:t>a</a:t>
            </a:r>
            <a:r>
              <a:rPr sz="1000" spc="-25" dirty="0">
                <a:latin typeface="Arial"/>
                <a:cs typeface="Arial"/>
              </a:rPr>
              <a:t>s</a:t>
            </a:r>
            <a:r>
              <a:rPr sz="1000" spc="-9" dirty="0">
                <a:latin typeface="Arial"/>
                <a:cs typeface="Arial"/>
              </a:rPr>
              <a:t>il</a:t>
            </a:r>
            <a:r>
              <a:rPr sz="1000" spc="14" dirty="0">
                <a:latin typeface="Arial"/>
                <a:cs typeface="Arial"/>
              </a:rPr>
              <a:t>i</a:t>
            </a:r>
            <a:r>
              <a:rPr sz="1000" spc="4" dirty="0">
                <a:latin typeface="Arial"/>
                <a:cs typeface="Arial"/>
              </a:rPr>
              <a:t>t</a:t>
            </a:r>
            <a:r>
              <a:rPr sz="1000" spc="-9" dirty="0">
                <a:latin typeface="Arial"/>
                <a:cs typeface="Arial"/>
              </a:rPr>
              <a:t>a</a:t>
            </a:r>
            <a:r>
              <a:rPr sz="1000" spc="0" dirty="0">
                <a:latin typeface="Arial"/>
                <a:cs typeface="Arial"/>
              </a:rPr>
              <a:t>s</a:t>
            </a:r>
            <a:r>
              <a:rPr sz="1000" spc="20" dirty="0">
                <a:latin typeface="Arial"/>
                <a:cs typeface="Arial"/>
              </a:rPr>
              <a:t> </a:t>
            </a:r>
            <a:r>
              <a:rPr sz="1000" i="1" spc="-9" dirty="0">
                <a:latin typeface="Arial"/>
                <a:cs typeface="Arial"/>
              </a:rPr>
              <a:t>upda</a:t>
            </a:r>
            <a:r>
              <a:rPr sz="1000" i="1" spc="4" dirty="0">
                <a:latin typeface="Arial"/>
                <a:cs typeface="Arial"/>
              </a:rPr>
              <a:t>t</a:t>
            </a:r>
            <a:r>
              <a:rPr sz="1000" i="1" spc="0" dirty="0">
                <a:latin typeface="Arial"/>
                <a:cs typeface="Arial"/>
              </a:rPr>
              <a:t>e</a:t>
            </a:r>
            <a:r>
              <a:rPr sz="1000" i="1" spc="32" dirty="0">
                <a:latin typeface="Arial"/>
                <a:cs typeface="Arial"/>
              </a:rPr>
              <a:t> </a:t>
            </a:r>
            <a:r>
              <a:rPr sz="1000" spc="0" dirty="0">
                <a:latin typeface="Arial"/>
                <a:cs typeface="Arial"/>
              </a:rPr>
              <a:t>(r</a:t>
            </a:r>
            <a:r>
              <a:rPr sz="1000" spc="-29" dirty="0">
                <a:latin typeface="Arial"/>
                <a:cs typeface="Arial"/>
              </a:rPr>
              <a:t>e</a:t>
            </a:r>
            <a:r>
              <a:rPr sz="1000" spc="25" dirty="0">
                <a:latin typeface="Arial"/>
                <a:cs typeface="Arial"/>
              </a:rPr>
              <a:t>v</a:t>
            </a:r>
            <a:r>
              <a:rPr sz="1000" spc="14" dirty="0">
                <a:latin typeface="Arial"/>
                <a:cs typeface="Arial"/>
              </a:rPr>
              <a:t>i</a:t>
            </a:r>
            <a:r>
              <a:rPr sz="1000" spc="-50" dirty="0">
                <a:latin typeface="Arial"/>
                <a:cs typeface="Arial"/>
              </a:rPr>
              <a:t>s</a:t>
            </a:r>
            <a:r>
              <a:rPr sz="1000" spc="14" dirty="0">
                <a:latin typeface="Arial"/>
                <a:cs typeface="Arial"/>
              </a:rPr>
              <a:t>i</a:t>
            </a:r>
            <a:r>
              <a:rPr sz="1000" spc="0" dirty="0">
                <a:latin typeface="Arial"/>
                <a:cs typeface="Arial"/>
              </a:rPr>
              <a:t>)</a:t>
            </a:r>
            <a:r>
              <a:rPr sz="1000" spc="39" dirty="0">
                <a:latin typeface="Arial"/>
                <a:cs typeface="Arial"/>
              </a:rPr>
              <a:t> </a:t>
            </a:r>
            <a:r>
              <a:rPr sz="1000" i="1" spc="-9" dirty="0">
                <a:latin typeface="Arial"/>
                <a:cs typeface="Arial"/>
              </a:rPr>
              <a:t>da</a:t>
            </a:r>
            <a:r>
              <a:rPr sz="1000" i="1" spc="4" dirty="0">
                <a:latin typeface="Arial"/>
                <a:cs typeface="Arial"/>
              </a:rPr>
              <a:t>t</a:t>
            </a:r>
            <a:r>
              <a:rPr sz="1000" i="1" spc="0" dirty="0">
                <a:latin typeface="Arial"/>
                <a:cs typeface="Arial"/>
              </a:rPr>
              <a:t>a</a:t>
            </a:r>
            <a:r>
              <a:rPr sz="1000" i="1" spc="7" dirty="0">
                <a:latin typeface="Arial"/>
                <a:cs typeface="Arial"/>
              </a:rPr>
              <a:t> </a:t>
            </a:r>
            <a:r>
              <a:rPr sz="1000" spc="-9" dirty="0">
                <a:latin typeface="Arial"/>
                <a:cs typeface="Arial"/>
              </a:rPr>
              <a:t>an</a:t>
            </a:r>
            <a:r>
              <a:rPr sz="1000" spc="4" dirty="0">
                <a:latin typeface="Arial"/>
                <a:cs typeface="Arial"/>
              </a:rPr>
              <a:t>t</a:t>
            </a:r>
            <a:r>
              <a:rPr sz="1000" spc="-9" dirty="0">
                <a:latin typeface="Arial"/>
                <a:cs typeface="Arial"/>
              </a:rPr>
              <a:t>a</a:t>
            </a:r>
            <a:r>
              <a:rPr sz="1000" spc="0" dirty="0">
                <a:latin typeface="Arial"/>
                <a:cs typeface="Arial"/>
              </a:rPr>
              <a:t>r</a:t>
            </a:r>
            <a:r>
              <a:rPr sz="1000" spc="37" dirty="0">
                <a:latin typeface="Arial"/>
                <a:cs typeface="Arial"/>
              </a:rPr>
              <a:t> </a:t>
            </a:r>
            <a:r>
              <a:rPr sz="1000" spc="0" dirty="0">
                <a:latin typeface="Arial"/>
                <a:cs typeface="Arial"/>
              </a:rPr>
              <a:t>k</a:t>
            </a:r>
            <a:r>
              <a:rPr sz="1000" spc="-29" dirty="0">
                <a:latin typeface="Arial"/>
                <a:cs typeface="Arial"/>
              </a:rPr>
              <a:t>o</a:t>
            </a:r>
            <a:r>
              <a:rPr sz="1000" spc="25" dirty="0">
                <a:latin typeface="Arial"/>
                <a:cs typeface="Arial"/>
              </a:rPr>
              <a:t>m</a:t>
            </a:r>
            <a:r>
              <a:rPr sz="1000" spc="-9" dirty="0">
                <a:latin typeface="Arial"/>
                <a:cs typeface="Arial"/>
              </a:rPr>
              <a:t>pone</a:t>
            </a:r>
            <a:r>
              <a:rPr sz="1000" spc="-4" dirty="0">
                <a:latin typeface="Arial"/>
                <a:cs typeface="Arial"/>
              </a:rPr>
              <a:t>n</a:t>
            </a:r>
            <a:r>
              <a:rPr sz="1000" spc="0" dirty="0">
                <a:latin typeface="Arial"/>
                <a:cs typeface="Arial"/>
              </a:rPr>
              <a:t>-k</a:t>
            </a:r>
            <a:r>
              <a:rPr sz="1000" spc="-29" dirty="0">
                <a:latin typeface="Arial"/>
                <a:cs typeface="Arial"/>
              </a:rPr>
              <a:t>o</a:t>
            </a:r>
            <a:r>
              <a:rPr sz="1000" spc="25" dirty="0">
                <a:latin typeface="Arial"/>
                <a:cs typeface="Arial"/>
              </a:rPr>
              <a:t>m</a:t>
            </a:r>
            <a:r>
              <a:rPr sz="1000" spc="-9" dirty="0">
                <a:latin typeface="Arial"/>
                <a:cs typeface="Arial"/>
              </a:rPr>
              <a:t>pone</a:t>
            </a:r>
            <a:r>
              <a:rPr sz="1000" spc="0" dirty="0">
                <a:latin typeface="Arial"/>
                <a:cs typeface="Arial"/>
              </a:rPr>
              <a:t>n</a:t>
            </a:r>
            <a:r>
              <a:rPr sz="1000" spc="-44" dirty="0">
                <a:latin typeface="Arial"/>
                <a:cs typeface="Arial"/>
              </a:rPr>
              <a:t> </a:t>
            </a:r>
            <a:r>
              <a:rPr sz="1000" spc="-9" dirty="0">
                <a:latin typeface="Arial"/>
                <a:cs typeface="Arial"/>
              </a:rPr>
              <a:t>b</a:t>
            </a:r>
            <a:r>
              <a:rPr sz="1000" spc="14" dirty="0">
                <a:latin typeface="Arial"/>
                <a:cs typeface="Arial"/>
              </a:rPr>
              <a:t>i</a:t>
            </a:r>
            <a:r>
              <a:rPr sz="1000" spc="-25" dirty="0">
                <a:latin typeface="Arial"/>
                <a:cs typeface="Arial"/>
              </a:rPr>
              <a:t>s</a:t>
            </a:r>
            <a:r>
              <a:rPr sz="1000" spc="-9" dirty="0">
                <a:latin typeface="Arial"/>
                <a:cs typeface="Arial"/>
              </a:rPr>
              <a:t>n</a:t>
            </a:r>
            <a:r>
              <a:rPr sz="1000" spc="14" dirty="0">
                <a:latin typeface="Arial"/>
                <a:cs typeface="Arial"/>
              </a:rPr>
              <a:t>i</a:t>
            </a:r>
            <a:r>
              <a:rPr sz="1000" spc="0" dirty="0">
                <a:latin typeface="Arial"/>
                <a:cs typeface="Arial"/>
              </a:rPr>
              <a:t>s</a:t>
            </a:r>
            <a:r>
              <a:rPr sz="1000" spc="-54" dirty="0">
                <a:latin typeface="Arial"/>
                <a:cs typeface="Arial"/>
              </a:rPr>
              <a:t> </a:t>
            </a:r>
            <a:r>
              <a:rPr sz="1000" spc="-9" dirty="0">
                <a:latin typeface="Arial"/>
                <a:cs typeface="Arial"/>
              </a:rPr>
              <a:t>pe</a:t>
            </a:r>
            <a:r>
              <a:rPr sz="1000" spc="0" dirty="0">
                <a:latin typeface="Arial"/>
                <a:cs typeface="Arial"/>
              </a:rPr>
              <a:t>- r</a:t>
            </a:r>
            <a:r>
              <a:rPr sz="1000" spc="-9" dirty="0">
                <a:latin typeface="Arial"/>
                <a:cs typeface="Arial"/>
              </a:rPr>
              <a:t>u</a:t>
            </a:r>
            <a:r>
              <a:rPr sz="1000" spc="-25" dirty="0">
                <a:latin typeface="Arial"/>
                <a:cs typeface="Arial"/>
              </a:rPr>
              <a:t>s</a:t>
            </a:r>
            <a:r>
              <a:rPr sz="1000" spc="-9" dirty="0">
                <a:latin typeface="Arial"/>
                <a:cs typeface="Arial"/>
              </a:rPr>
              <a:t>ah</a:t>
            </a:r>
            <a:r>
              <a:rPr sz="1000" spc="14" dirty="0">
                <a:latin typeface="Arial"/>
                <a:cs typeface="Arial"/>
              </a:rPr>
              <a:t>a</a:t>
            </a:r>
            <a:r>
              <a:rPr sz="1000" spc="-9" dirty="0">
                <a:latin typeface="Arial"/>
                <a:cs typeface="Arial"/>
              </a:rPr>
              <a:t>a</a:t>
            </a:r>
            <a:r>
              <a:rPr sz="1000" spc="0" dirty="0">
                <a:latin typeface="Arial"/>
                <a:cs typeface="Arial"/>
              </a:rPr>
              <a:t>n</a:t>
            </a:r>
            <a:r>
              <a:rPr sz="1000" spc="-39"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a:t>
            </a:r>
            <a:r>
              <a:rPr sz="1000" spc="-44" dirty="0">
                <a:latin typeface="Arial"/>
                <a:cs typeface="Arial"/>
              </a:rPr>
              <a:t> </a:t>
            </a:r>
            <a:r>
              <a:rPr sz="1000" spc="4" dirty="0">
                <a:latin typeface="Arial"/>
                <a:cs typeface="Arial"/>
              </a:rPr>
              <a:t>t</a:t>
            </a:r>
            <a:r>
              <a:rPr sz="1000" spc="-9" dirty="0">
                <a:latin typeface="Arial"/>
                <a:cs typeface="Arial"/>
              </a:rPr>
              <a:t>e</a:t>
            </a:r>
            <a:r>
              <a:rPr sz="1000" spc="0" dirty="0">
                <a:latin typeface="Arial"/>
                <a:cs typeface="Arial"/>
              </a:rPr>
              <a:t>rk</a:t>
            </a:r>
            <a:r>
              <a:rPr sz="1000" spc="-9" dirty="0">
                <a:latin typeface="Arial"/>
                <a:cs typeface="Arial"/>
              </a:rPr>
              <a:t>a</a:t>
            </a:r>
            <a:r>
              <a:rPr sz="1000" spc="14" dirty="0">
                <a:latin typeface="Arial"/>
                <a:cs typeface="Arial"/>
              </a:rPr>
              <a:t>i</a:t>
            </a:r>
            <a:r>
              <a:rPr sz="1000" spc="0" dirty="0">
                <a:latin typeface="Arial"/>
                <a:cs typeface="Arial"/>
              </a:rPr>
              <a:t>t</a:t>
            </a:r>
            <a:r>
              <a:rPr sz="1000" spc="-69" dirty="0">
                <a:latin typeface="Arial"/>
                <a:cs typeface="Arial"/>
              </a:rPr>
              <a:t> </a:t>
            </a:r>
            <a:r>
              <a:rPr sz="1000" spc="25" dirty="0">
                <a:latin typeface="Arial"/>
                <a:cs typeface="Arial"/>
              </a:rPr>
              <a:t>m</a:t>
            </a:r>
            <a:r>
              <a:rPr sz="1000" spc="-29" dirty="0">
                <a:latin typeface="Arial"/>
                <a:cs typeface="Arial"/>
              </a:rPr>
              <a:t>e</a:t>
            </a:r>
            <a:r>
              <a:rPr sz="1000" spc="14" dirty="0">
                <a:latin typeface="Arial"/>
                <a:cs typeface="Arial"/>
              </a:rPr>
              <a:t>l</a:t>
            </a:r>
            <a:r>
              <a:rPr sz="1000" spc="-9" dirty="0">
                <a:latin typeface="Arial"/>
                <a:cs typeface="Arial"/>
              </a:rPr>
              <a:t>a</a:t>
            </a:r>
            <a:r>
              <a:rPr sz="1000" spc="14" dirty="0">
                <a:latin typeface="Arial"/>
                <a:cs typeface="Arial"/>
              </a:rPr>
              <a:t>l</a:t>
            </a:r>
            <a:r>
              <a:rPr sz="1000" spc="-29" dirty="0">
                <a:latin typeface="Arial"/>
                <a:cs typeface="Arial"/>
              </a:rPr>
              <a:t>u</a:t>
            </a:r>
            <a:r>
              <a:rPr sz="1000" spc="0" dirty="0">
                <a:latin typeface="Arial"/>
                <a:cs typeface="Arial"/>
              </a:rPr>
              <a:t>i</a:t>
            </a:r>
            <a:r>
              <a:rPr sz="1000" spc="25" dirty="0">
                <a:latin typeface="Arial"/>
                <a:cs typeface="Arial"/>
              </a:rPr>
              <a:t> </a:t>
            </a:r>
            <a:r>
              <a:rPr sz="1000" spc="-9" dirty="0">
                <a:latin typeface="Arial"/>
                <a:cs typeface="Arial"/>
              </a:rPr>
              <a:t>pe</a:t>
            </a:r>
            <a:r>
              <a:rPr sz="1000" spc="0" dirty="0">
                <a:latin typeface="Arial"/>
                <a:cs typeface="Arial"/>
              </a:rPr>
              <a:t>r</a:t>
            </a:r>
            <a:r>
              <a:rPr sz="1000" spc="4" dirty="0">
                <a:latin typeface="Arial"/>
                <a:cs typeface="Arial"/>
              </a:rPr>
              <a:t>t</a:t>
            </a:r>
            <a:r>
              <a:rPr sz="1000" spc="-9" dirty="0">
                <a:latin typeface="Arial"/>
                <a:cs typeface="Arial"/>
              </a:rPr>
              <a:t>u</a:t>
            </a:r>
            <a:r>
              <a:rPr sz="1000" spc="0" dirty="0">
                <a:latin typeface="Arial"/>
                <a:cs typeface="Arial"/>
              </a:rPr>
              <a:t>k</a:t>
            </a:r>
            <a:r>
              <a:rPr sz="1000" spc="-9" dirty="0">
                <a:latin typeface="Arial"/>
                <a:cs typeface="Arial"/>
              </a:rPr>
              <a:t>a</a:t>
            </a:r>
            <a:r>
              <a:rPr sz="1000" spc="0" dirty="0">
                <a:latin typeface="Arial"/>
                <a:cs typeface="Arial"/>
              </a:rPr>
              <a:t>r</a:t>
            </a:r>
            <a:r>
              <a:rPr sz="1000" spc="-9" dirty="0">
                <a:latin typeface="Arial"/>
                <a:cs typeface="Arial"/>
              </a:rPr>
              <a:t>a</a:t>
            </a:r>
            <a:r>
              <a:rPr sz="1000" spc="0" dirty="0">
                <a:latin typeface="Arial"/>
                <a:cs typeface="Arial"/>
              </a:rPr>
              <a:t>n</a:t>
            </a:r>
            <a:r>
              <a:rPr sz="1000" spc="9" dirty="0">
                <a:latin typeface="Arial"/>
                <a:cs typeface="Arial"/>
              </a:rPr>
              <a:t> </a:t>
            </a:r>
            <a:r>
              <a:rPr sz="1000" i="1" spc="-9" dirty="0">
                <a:latin typeface="Arial"/>
                <a:cs typeface="Arial"/>
              </a:rPr>
              <a:t>da</a:t>
            </a:r>
            <a:r>
              <a:rPr sz="1000" i="1" spc="4" dirty="0">
                <a:latin typeface="Arial"/>
                <a:cs typeface="Arial"/>
              </a:rPr>
              <a:t>t</a:t>
            </a:r>
            <a:r>
              <a:rPr sz="1000" i="1" spc="0" dirty="0">
                <a:latin typeface="Arial"/>
                <a:cs typeface="Arial"/>
              </a:rPr>
              <a:t>a</a:t>
            </a:r>
            <a:r>
              <a:rPr sz="1000" i="1" spc="2" dirty="0">
                <a:latin typeface="Arial"/>
                <a:cs typeface="Arial"/>
              </a:rPr>
              <a:t> </a:t>
            </a:r>
            <a:r>
              <a:rPr sz="1000" spc="-25" dirty="0">
                <a:latin typeface="Arial"/>
                <a:cs typeface="Arial"/>
              </a:rPr>
              <a:t>s</a:t>
            </a:r>
            <a:r>
              <a:rPr sz="1000" spc="-9" dirty="0">
                <a:latin typeface="Arial"/>
                <a:cs typeface="Arial"/>
              </a:rPr>
              <a:t>e</a:t>
            </a:r>
            <a:r>
              <a:rPr sz="1000" spc="0" dirty="0">
                <a:latin typeface="Arial"/>
                <a:cs typeface="Arial"/>
              </a:rPr>
              <a:t>c</a:t>
            </a:r>
            <a:r>
              <a:rPr sz="1000" spc="-9" dirty="0">
                <a:latin typeface="Arial"/>
                <a:cs typeface="Arial"/>
              </a:rPr>
              <a:t>a</a:t>
            </a:r>
            <a:r>
              <a:rPr sz="1000" spc="0" dirty="0">
                <a:latin typeface="Arial"/>
                <a:cs typeface="Arial"/>
              </a:rPr>
              <a:t>ra </a:t>
            </a:r>
            <a:r>
              <a:rPr sz="1000" spc="-9" dirty="0">
                <a:latin typeface="Arial"/>
                <a:cs typeface="Arial"/>
              </a:rPr>
              <a:t>o</a:t>
            </a:r>
            <a:r>
              <a:rPr sz="1000" spc="4" dirty="0">
                <a:latin typeface="Arial"/>
                <a:cs typeface="Arial"/>
              </a:rPr>
              <a:t>t</a:t>
            </a:r>
            <a:r>
              <a:rPr sz="1000" spc="-29" dirty="0">
                <a:latin typeface="Arial"/>
                <a:cs typeface="Arial"/>
              </a:rPr>
              <a:t>o</a:t>
            </a:r>
            <a:r>
              <a:rPr sz="1000" spc="25" dirty="0">
                <a:latin typeface="Arial"/>
                <a:cs typeface="Arial"/>
              </a:rPr>
              <a:t>m</a:t>
            </a:r>
            <a:r>
              <a:rPr sz="1000" spc="-9" dirty="0">
                <a:latin typeface="Arial"/>
                <a:cs typeface="Arial"/>
              </a:rPr>
              <a:t>a</a:t>
            </a:r>
            <a:r>
              <a:rPr sz="1000" spc="-14" dirty="0">
                <a:latin typeface="Arial"/>
                <a:cs typeface="Arial"/>
              </a:rPr>
              <a:t>t</a:t>
            </a:r>
            <a:r>
              <a:rPr sz="1000" spc="14" dirty="0">
                <a:latin typeface="Arial"/>
                <a:cs typeface="Arial"/>
              </a:rPr>
              <a:t>i</a:t>
            </a:r>
            <a:r>
              <a:rPr sz="1000" spc="0" dirty="0">
                <a:latin typeface="Arial"/>
                <a:cs typeface="Arial"/>
              </a:rPr>
              <a:t>s</a:t>
            </a:r>
            <a:r>
              <a:rPr sz="1000" spc="-9" dirty="0">
                <a:latin typeface="Arial"/>
                <a:cs typeface="Arial"/>
              </a:rPr>
              <a:t> a</a:t>
            </a:r>
            <a:r>
              <a:rPr sz="1000" spc="0" dirty="0">
                <a:latin typeface="Arial"/>
                <a:cs typeface="Arial"/>
              </a:rPr>
              <a:t>n- </a:t>
            </a:r>
            <a:r>
              <a:rPr sz="1000" spc="4" dirty="0">
                <a:latin typeface="Arial"/>
                <a:cs typeface="Arial"/>
              </a:rPr>
              <a:t>t</a:t>
            </a:r>
            <a:r>
              <a:rPr sz="1000" spc="-9" dirty="0">
                <a:latin typeface="Arial"/>
                <a:cs typeface="Arial"/>
              </a:rPr>
              <a:t>a</a:t>
            </a:r>
            <a:r>
              <a:rPr sz="1000" spc="0" dirty="0">
                <a:latin typeface="Arial"/>
                <a:cs typeface="Arial"/>
              </a:rPr>
              <a:t>r  </a:t>
            </a:r>
            <a:r>
              <a:rPr sz="1000" spc="-9" dirty="0">
                <a:latin typeface="Arial"/>
                <a:cs typeface="Arial"/>
              </a:rPr>
              <a:t>apl</a:t>
            </a:r>
            <a:r>
              <a:rPr sz="1000" spc="14" dirty="0">
                <a:latin typeface="Arial"/>
                <a:cs typeface="Arial"/>
              </a:rPr>
              <a:t>i</a:t>
            </a:r>
            <a:r>
              <a:rPr sz="1000" spc="0" dirty="0">
                <a:latin typeface="Arial"/>
                <a:cs typeface="Arial"/>
              </a:rPr>
              <a:t>k</a:t>
            </a:r>
            <a:r>
              <a:rPr sz="1000" spc="-9" dirty="0">
                <a:latin typeface="Arial"/>
                <a:cs typeface="Arial"/>
              </a:rPr>
              <a:t>a</a:t>
            </a:r>
            <a:r>
              <a:rPr sz="1000" spc="-25" dirty="0">
                <a:latin typeface="Arial"/>
                <a:cs typeface="Arial"/>
              </a:rPr>
              <a:t>s</a:t>
            </a:r>
            <a:r>
              <a:rPr sz="1000" spc="0" dirty="0">
                <a:latin typeface="Arial"/>
                <a:cs typeface="Arial"/>
              </a:rPr>
              <a:t>i </a:t>
            </a:r>
            <a:r>
              <a:rPr sz="1000" spc="17" dirty="0">
                <a:latin typeface="Arial"/>
                <a:cs typeface="Arial"/>
              </a:rPr>
              <a:t> </a:t>
            </a:r>
            <a:r>
              <a:rPr sz="1000" spc="-29" dirty="0">
                <a:latin typeface="Arial"/>
                <a:cs typeface="Arial"/>
              </a:rPr>
              <a:t>d</a:t>
            </a:r>
            <a:r>
              <a:rPr sz="1000" spc="14" dirty="0">
                <a:latin typeface="Arial"/>
                <a:cs typeface="Arial"/>
              </a:rPr>
              <a:t>i</a:t>
            </a:r>
            <a:r>
              <a:rPr sz="1000" spc="-9" dirty="0">
                <a:latin typeface="Arial"/>
                <a:cs typeface="Arial"/>
              </a:rPr>
              <a:t>band</a:t>
            </a:r>
            <a:r>
              <a:rPr sz="1000" spc="14" dirty="0">
                <a:latin typeface="Arial"/>
                <a:cs typeface="Arial"/>
              </a:rPr>
              <a:t>i</a:t>
            </a:r>
            <a:r>
              <a:rPr sz="1000" spc="-9" dirty="0">
                <a:latin typeface="Arial"/>
                <a:cs typeface="Arial"/>
              </a:rPr>
              <a:t>ng</a:t>
            </a:r>
            <a:r>
              <a:rPr sz="1000" spc="0" dirty="0">
                <a:latin typeface="Arial"/>
                <a:cs typeface="Arial"/>
              </a:rPr>
              <a:t>k</a:t>
            </a:r>
            <a:r>
              <a:rPr sz="1000" spc="-9" dirty="0">
                <a:latin typeface="Arial"/>
                <a:cs typeface="Arial"/>
              </a:rPr>
              <a:t>a</a:t>
            </a:r>
            <a:r>
              <a:rPr sz="1000" spc="0" dirty="0">
                <a:latin typeface="Arial"/>
                <a:cs typeface="Arial"/>
              </a:rPr>
              <a:t>n</a:t>
            </a:r>
            <a:r>
              <a:rPr sz="1000" spc="264" dirty="0">
                <a:latin typeface="Arial"/>
                <a:cs typeface="Arial"/>
              </a:rPr>
              <a:t> </a:t>
            </a:r>
            <a:r>
              <a:rPr sz="1000" spc="-9" dirty="0">
                <a:latin typeface="Arial"/>
                <a:cs typeface="Arial"/>
              </a:rPr>
              <a:t>denga</a:t>
            </a:r>
            <a:r>
              <a:rPr sz="1000" spc="0" dirty="0">
                <a:latin typeface="Arial"/>
                <a:cs typeface="Arial"/>
              </a:rPr>
              <a:t>n</a:t>
            </a:r>
            <a:r>
              <a:rPr sz="1000" spc="264" dirty="0">
                <a:latin typeface="Arial"/>
                <a:cs typeface="Arial"/>
              </a:rPr>
              <a:t> </a:t>
            </a:r>
            <a:r>
              <a:rPr sz="1000" spc="-25" dirty="0">
                <a:latin typeface="Arial"/>
                <a:cs typeface="Arial"/>
              </a:rPr>
              <a:t>s</a:t>
            </a:r>
            <a:r>
              <a:rPr sz="1000" spc="14" dirty="0">
                <a:latin typeface="Arial"/>
                <a:cs typeface="Arial"/>
              </a:rPr>
              <a:t>i</a:t>
            </a:r>
            <a:r>
              <a:rPr sz="1000" spc="-25" dirty="0">
                <a:latin typeface="Arial"/>
                <a:cs typeface="Arial"/>
              </a:rPr>
              <a:t>s</a:t>
            </a:r>
            <a:r>
              <a:rPr sz="1000" spc="4" dirty="0">
                <a:latin typeface="Arial"/>
                <a:cs typeface="Arial"/>
              </a:rPr>
              <a:t>t</a:t>
            </a:r>
            <a:r>
              <a:rPr sz="1000" spc="-9" dirty="0">
                <a:latin typeface="Arial"/>
                <a:cs typeface="Arial"/>
              </a:rPr>
              <a:t>e</a:t>
            </a:r>
            <a:r>
              <a:rPr sz="1000" spc="0" dirty="0">
                <a:latin typeface="Arial"/>
                <a:cs typeface="Arial"/>
              </a:rPr>
              <a:t>m </a:t>
            </a:r>
            <a:r>
              <a:rPr sz="1000" spc="19" dirty="0">
                <a:latin typeface="Arial"/>
                <a:cs typeface="Arial"/>
              </a:rPr>
              <a:t> </a:t>
            </a:r>
            <a:r>
              <a:rPr sz="1000" spc="14" dirty="0">
                <a:latin typeface="Arial"/>
                <a:cs typeface="Arial"/>
              </a:rPr>
              <a:t>i</a:t>
            </a:r>
            <a:r>
              <a:rPr sz="1000" spc="-29" dirty="0">
                <a:latin typeface="Arial"/>
                <a:cs typeface="Arial"/>
              </a:rPr>
              <a:t>n</a:t>
            </a:r>
            <a:r>
              <a:rPr sz="1000" spc="4" dirty="0">
                <a:latin typeface="Arial"/>
                <a:cs typeface="Arial"/>
              </a:rPr>
              <a:t>f</a:t>
            </a:r>
            <a:r>
              <a:rPr sz="1000" spc="-9" dirty="0">
                <a:latin typeface="Arial"/>
                <a:cs typeface="Arial"/>
              </a:rPr>
              <a:t>o</a:t>
            </a:r>
            <a:r>
              <a:rPr sz="1000" spc="-25" dirty="0">
                <a:latin typeface="Arial"/>
                <a:cs typeface="Arial"/>
              </a:rPr>
              <a:t>r</a:t>
            </a:r>
            <a:r>
              <a:rPr sz="1000" spc="25" dirty="0">
                <a:latin typeface="Arial"/>
                <a:cs typeface="Arial"/>
              </a:rPr>
              <a:t>m</a:t>
            </a:r>
            <a:r>
              <a:rPr sz="1000" spc="-9" dirty="0">
                <a:latin typeface="Arial"/>
                <a:cs typeface="Arial"/>
              </a:rPr>
              <a:t>a</a:t>
            </a:r>
            <a:r>
              <a:rPr sz="1000" spc="-25" dirty="0">
                <a:latin typeface="Arial"/>
                <a:cs typeface="Arial"/>
              </a:rPr>
              <a:t>s</a:t>
            </a:r>
            <a:r>
              <a:rPr sz="1000" spc="0" dirty="0">
                <a:latin typeface="Arial"/>
                <a:cs typeface="Arial"/>
              </a:rPr>
              <a:t>i </a:t>
            </a:r>
            <a:r>
              <a:rPr sz="1000" spc="9" dirty="0">
                <a:latin typeface="Arial"/>
                <a:cs typeface="Arial"/>
              </a:rPr>
              <a:t> </a:t>
            </a:r>
            <a:r>
              <a:rPr sz="1000" spc="-29" dirty="0">
                <a:latin typeface="Arial"/>
                <a:cs typeface="Arial"/>
              </a:rPr>
              <a:t>p</a:t>
            </a:r>
            <a:r>
              <a:rPr sz="1000" spc="-9" dirty="0">
                <a:latin typeface="Arial"/>
                <a:cs typeface="Arial"/>
              </a:rPr>
              <a:t>e</a:t>
            </a:r>
            <a:r>
              <a:rPr sz="1000" spc="0" dirty="0">
                <a:latin typeface="Arial"/>
                <a:cs typeface="Arial"/>
              </a:rPr>
              <a:t>r</a:t>
            </a:r>
            <a:r>
              <a:rPr sz="1000" spc="-9" dirty="0">
                <a:latin typeface="Arial"/>
                <a:cs typeface="Arial"/>
              </a:rPr>
              <a:t>u</a:t>
            </a:r>
            <a:r>
              <a:rPr sz="1000" spc="-25" dirty="0">
                <a:latin typeface="Arial"/>
                <a:cs typeface="Arial"/>
              </a:rPr>
              <a:t>s</a:t>
            </a:r>
            <a:r>
              <a:rPr sz="1000" spc="-9" dirty="0">
                <a:latin typeface="Arial"/>
                <a:cs typeface="Arial"/>
              </a:rPr>
              <a:t>a</a:t>
            </a:r>
            <a:r>
              <a:rPr sz="1000" spc="14" dirty="0">
                <a:latin typeface="Arial"/>
                <a:cs typeface="Arial"/>
              </a:rPr>
              <a:t>h</a:t>
            </a:r>
            <a:r>
              <a:rPr sz="1000" spc="-9" dirty="0">
                <a:latin typeface="Arial"/>
                <a:cs typeface="Arial"/>
              </a:rPr>
              <a:t>aa</a:t>
            </a:r>
            <a:r>
              <a:rPr sz="1000" spc="0" dirty="0">
                <a:latin typeface="Arial"/>
                <a:cs typeface="Arial"/>
              </a:rPr>
              <a:t>n </a:t>
            </a:r>
            <a:r>
              <a:rPr sz="1000" spc="4" dirty="0">
                <a:latin typeface="Arial"/>
                <a:cs typeface="Arial"/>
              </a:rPr>
              <a:t>t</a:t>
            </a:r>
            <a:r>
              <a:rPr sz="1000" spc="0" dirty="0">
                <a:latin typeface="Arial"/>
                <a:cs typeface="Arial"/>
              </a:rPr>
              <a:t>r</a:t>
            </a:r>
            <a:r>
              <a:rPr sz="1000" spc="-9" dirty="0">
                <a:latin typeface="Arial"/>
                <a:cs typeface="Arial"/>
              </a:rPr>
              <a:t>ad</a:t>
            </a:r>
            <a:r>
              <a:rPr sz="1000" spc="14" dirty="0">
                <a:latin typeface="Arial"/>
                <a:cs typeface="Arial"/>
              </a:rPr>
              <a:t>i</a:t>
            </a:r>
            <a:r>
              <a:rPr sz="1000" spc="-25" dirty="0">
                <a:latin typeface="Arial"/>
                <a:cs typeface="Arial"/>
              </a:rPr>
              <a:t>s</a:t>
            </a:r>
            <a:r>
              <a:rPr sz="1000" spc="14" dirty="0">
                <a:latin typeface="Arial"/>
                <a:cs typeface="Arial"/>
              </a:rPr>
              <a:t>i</a:t>
            </a:r>
            <a:r>
              <a:rPr sz="1000" spc="-9" dirty="0">
                <a:latin typeface="Arial"/>
                <a:cs typeface="Arial"/>
              </a:rPr>
              <a:t>ona</a:t>
            </a:r>
            <a:r>
              <a:rPr sz="1000" spc="0" dirty="0">
                <a:latin typeface="Arial"/>
                <a:cs typeface="Arial"/>
              </a:rPr>
              <a:t>l</a:t>
            </a:r>
            <a:r>
              <a:rPr sz="1000" spc="-62"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a:t>
            </a:r>
            <a:r>
              <a:rPr sz="1000" spc="-89" dirty="0">
                <a:latin typeface="Arial"/>
                <a:cs typeface="Arial"/>
              </a:rPr>
              <a:t> </a:t>
            </a:r>
            <a:r>
              <a:rPr sz="1000" spc="4" dirty="0">
                <a:latin typeface="Arial"/>
                <a:cs typeface="Arial"/>
              </a:rPr>
              <a:t>t</a:t>
            </a:r>
            <a:r>
              <a:rPr sz="1000" spc="-9" dirty="0">
                <a:latin typeface="Arial"/>
                <a:cs typeface="Arial"/>
              </a:rPr>
              <a:t>e</a:t>
            </a:r>
            <a:r>
              <a:rPr sz="1000" spc="-25" dirty="0">
                <a:latin typeface="Arial"/>
                <a:cs typeface="Arial"/>
              </a:rPr>
              <a:t>r</a:t>
            </a:r>
            <a:r>
              <a:rPr sz="1000" spc="14" dirty="0">
                <a:latin typeface="Arial"/>
                <a:cs typeface="Arial"/>
              </a:rPr>
              <a:t>l</a:t>
            </a:r>
            <a:r>
              <a:rPr sz="1000" spc="-9" dirty="0">
                <a:latin typeface="Arial"/>
                <a:cs typeface="Arial"/>
              </a:rPr>
              <a:t>a</a:t>
            </a:r>
            <a:r>
              <a:rPr sz="1000" spc="14" dirty="0">
                <a:latin typeface="Arial"/>
                <a:cs typeface="Arial"/>
              </a:rPr>
              <a:t>l</a:t>
            </a:r>
            <a:r>
              <a:rPr sz="1000" spc="0" dirty="0">
                <a:latin typeface="Arial"/>
                <a:cs typeface="Arial"/>
              </a:rPr>
              <a:t>u</a:t>
            </a:r>
            <a:r>
              <a:rPr sz="1000" spc="-87" dirty="0">
                <a:latin typeface="Arial"/>
                <a:cs typeface="Arial"/>
              </a:rPr>
              <a:t> </a:t>
            </a:r>
            <a:r>
              <a:rPr sz="1000" spc="-9" dirty="0">
                <a:latin typeface="Arial"/>
                <a:cs typeface="Arial"/>
              </a:rPr>
              <a:t>be</a:t>
            </a:r>
            <a:r>
              <a:rPr sz="1000" spc="0" dirty="0">
                <a:latin typeface="Arial"/>
                <a:cs typeface="Arial"/>
              </a:rPr>
              <a:t>r</a:t>
            </a:r>
            <a:r>
              <a:rPr sz="1000" spc="-9" dirty="0">
                <a:latin typeface="Arial"/>
                <a:cs typeface="Arial"/>
              </a:rPr>
              <a:t>o</a:t>
            </a:r>
            <a:r>
              <a:rPr sz="1000" spc="0" dirty="0">
                <a:latin typeface="Arial"/>
                <a:cs typeface="Arial"/>
              </a:rPr>
              <a:t>r</a:t>
            </a:r>
            <a:r>
              <a:rPr sz="1000" spc="14" dirty="0">
                <a:latin typeface="Arial"/>
                <a:cs typeface="Arial"/>
              </a:rPr>
              <a:t>i</a:t>
            </a:r>
            <a:r>
              <a:rPr sz="1000" spc="-9" dirty="0">
                <a:latin typeface="Arial"/>
                <a:cs typeface="Arial"/>
              </a:rPr>
              <a:t>e</a:t>
            </a:r>
            <a:r>
              <a:rPr sz="1000" spc="-29" dirty="0">
                <a:latin typeface="Arial"/>
                <a:cs typeface="Arial"/>
              </a:rPr>
              <a:t>n</a:t>
            </a:r>
            <a:r>
              <a:rPr sz="1000" spc="4" dirty="0">
                <a:latin typeface="Arial"/>
                <a:cs typeface="Arial"/>
              </a:rPr>
              <a:t>t</a:t>
            </a:r>
            <a:r>
              <a:rPr sz="1000" spc="-9" dirty="0">
                <a:latin typeface="Arial"/>
                <a:cs typeface="Arial"/>
              </a:rPr>
              <a:t>a</a:t>
            </a:r>
            <a:r>
              <a:rPr sz="1000" spc="-25" dirty="0">
                <a:latin typeface="Arial"/>
                <a:cs typeface="Arial"/>
              </a:rPr>
              <a:t>s</a:t>
            </a:r>
            <a:r>
              <a:rPr sz="1000" spc="0" dirty="0">
                <a:latin typeface="Arial"/>
                <a:cs typeface="Arial"/>
              </a:rPr>
              <a:t>i</a:t>
            </a:r>
            <a:r>
              <a:rPr sz="1000" spc="-62" dirty="0">
                <a:latin typeface="Arial"/>
                <a:cs typeface="Arial"/>
              </a:rPr>
              <a:t> </a:t>
            </a:r>
            <a:r>
              <a:rPr sz="1000" spc="0" dirty="0">
                <a:latin typeface="Arial"/>
                <a:cs typeface="Arial"/>
              </a:rPr>
              <a:t>ke</a:t>
            </a:r>
            <a:r>
              <a:rPr sz="1000" spc="-114" dirty="0">
                <a:latin typeface="Arial"/>
                <a:cs typeface="Arial"/>
              </a:rPr>
              <a:t> </a:t>
            </a:r>
            <a:r>
              <a:rPr sz="1000" spc="29" dirty="0">
                <a:latin typeface="Arial"/>
                <a:cs typeface="Arial"/>
              </a:rPr>
              <a:t>f</a:t>
            </a:r>
            <a:r>
              <a:rPr sz="1000" spc="-9" dirty="0">
                <a:latin typeface="Arial"/>
                <a:cs typeface="Arial"/>
              </a:rPr>
              <a:t>ung</a:t>
            </a:r>
            <a:r>
              <a:rPr sz="1000" spc="-25" dirty="0">
                <a:latin typeface="Arial"/>
                <a:cs typeface="Arial"/>
              </a:rPr>
              <a:t>s</a:t>
            </a:r>
            <a:r>
              <a:rPr sz="1000" spc="0" dirty="0">
                <a:latin typeface="Arial"/>
                <a:cs typeface="Arial"/>
              </a:rPr>
              <a:t>i</a:t>
            </a:r>
            <a:r>
              <a:rPr sz="1000" spc="-62" dirty="0">
                <a:latin typeface="Arial"/>
                <a:cs typeface="Arial"/>
              </a:rPr>
              <a:t> </a:t>
            </a:r>
            <a:r>
              <a:rPr sz="1000" spc="-9" dirty="0">
                <a:latin typeface="Arial"/>
                <a:cs typeface="Arial"/>
              </a:rPr>
              <a:t>b</a:t>
            </a:r>
            <a:r>
              <a:rPr sz="1000" spc="14" dirty="0">
                <a:latin typeface="Arial"/>
                <a:cs typeface="Arial"/>
              </a:rPr>
              <a:t>i</a:t>
            </a:r>
            <a:r>
              <a:rPr sz="1000" spc="-25" dirty="0">
                <a:latin typeface="Arial"/>
                <a:cs typeface="Arial"/>
              </a:rPr>
              <a:t>s</a:t>
            </a:r>
            <a:r>
              <a:rPr sz="1000" spc="-9" dirty="0">
                <a:latin typeface="Arial"/>
                <a:cs typeface="Arial"/>
              </a:rPr>
              <a:t>n</a:t>
            </a:r>
            <a:r>
              <a:rPr sz="1000" spc="14" dirty="0">
                <a:latin typeface="Arial"/>
                <a:cs typeface="Arial"/>
              </a:rPr>
              <a:t>i</a:t>
            </a:r>
            <a:r>
              <a:rPr sz="1000" spc="0" dirty="0">
                <a:latin typeface="Arial"/>
                <a:cs typeface="Arial"/>
              </a:rPr>
              <a:t>s</a:t>
            </a:r>
            <a:r>
              <a:rPr sz="1000" spc="-79" dirty="0">
                <a:latin typeface="Arial"/>
                <a:cs typeface="Arial"/>
              </a:rPr>
              <a:t> </a:t>
            </a:r>
            <a:r>
              <a:rPr sz="1000" spc="-25" dirty="0">
                <a:latin typeface="Arial"/>
                <a:cs typeface="Arial"/>
              </a:rPr>
              <a:t>s</a:t>
            </a:r>
            <a:r>
              <a:rPr sz="1000" spc="-9" dirty="0">
                <a:latin typeface="Arial"/>
                <a:cs typeface="Arial"/>
              </a:rPr>
              <a:t>e</a:t>
            </a:r>
            <a:r>
              <a:rPr sz="1000" spc="0" dirty="0">
                <a:latin typeface="Arial"/>
                <a:cs typeface="Arial"/>
              </a:rPr>
              <a:t>c</a:t>
            </a:r>
            <a:r>
              <a:rPr sz="1000" spc="14" dirty="0">
                <a:latin typeface="Arial"/>
                <a:cs typeface="Arial"/>
              </a:rPr>
              <a:t>a</a:t>
            </a:r>
            <a:r>
              <a:rPr sz="1000" spc="0" dirty="0">
                <a:latin typeface="Arial"/>
                <a:cs typeface="Arial"/>
              </a:rPr>
              <a:t>ra </a:t>
            </a:r>
            <a:r>
              <a:rPr sz="1000" spc="14" dirty="0">
                <a:latin typeface="Arial"/>
                <a:cs typeface="Arial"/>
              </a:rPr>
              <a:t>i</a:t>
            </a:r>
            <a:r>
              <a:rPr sz="1000" spc="-9" dirty="0">
                <a:latin typeface="Arial"/>
                <a:cs typeface="Arial"/>
              </a:rPr>
              <a:t>n</a:t>
            </a:r>
            <a:r>
              <a:rPr sz="1000" spc="-29" dirty="0">
                <a:latin typeface="Arial"/>
                <a:cs typeface="Arial"/>
              </a:rPr>
              <a:t>d</a:t>
            </a:r>
            <a:r>
              <a:rPr sz="1000" spc="-9" dirty="0">
                <a:latin typeface="Arial"/>
                <a:cs typeface="Arial"/>
              </a:rPr>
              <a:t>i</a:t>
            </a:r>
            <a:r>
              <a:rPr sz="1000" spc="25" dirty="0">
                <a:latin typeface="Arial"/>
                <a:cs typeface="Arial"/>
              </a:rPr>
              <a:t>v</a:t>
            </a:r>
            <a:r>
              <a:rPr sz="1000" spc="14" dirty="0">
                <a:latin typeface="Arial"/>
                <a:cs typeface="Arial"/>
              </a:rPr>
              <a:t>i</a:t>
            </a:r>
            <a:r>
              <a:rPr sz="1000" spc="-9" dirty="0">
                <a:latin typeface="Arial"/>
                <a:cs typeface="Arial"/>
              </a:rPr>
              <a:t>d</a:t>
            </a:r>
            <a:r>
              <a:rPr sz="1000" spc="-29" dirty="0">
                <a:latin typeface="Arial"/>
                <a:cs typeface="Arial"/>
              </a:rPr>
              <a:t>u</a:t>
            </a:r>
            <a:r>
              <a:rPr sz="1000" spc="1" dirty="0">
                <a:latin typeface="Arial"/>
                <a:cs typeface="Arial"/>
              </a:rPr>
              <a:t>.</a:t>
            </a:r>
            <a:endParaRPr sz="1000" dirty="0">
              <a:latin typeface="Arial"/>
              <a:cs typeface="Arial"/>
            </a:endParaRPr>
          </a:p>
        </p:txBody>
      </p:sp>
      <p:sp>
        <p:nvSpPr>
          <p:cNvPr id="4" name="object 4"/>
          <p:cNvSpPr txBox="1"/>
          <p:nvPr/>
        </p:nvSpPr>
        <p:spPr>
          <a:xfrm>
            <a:off x="458965" y="2104723"/>
            <a:ext cx="5386359" cy="1057348"/>
          </a:xfrm>
          <a:prstGeom prst="rect">
            <a:avLst/>
          </a:prstGeom>
        </p:spPr>
        <p:txBody>
          <a:bodyPr wrap="square" lIns="0" tIns="8413" rIns="0" bIns="0" rtlCol="0">
            <a:noAutofit/>
          </a:bodyPr>
          <a:lstStyle/>
          <a:p>
            <a:pPr marL="12700" marR="2845356" algn="just">
              <a:lnSpc>
                <a:spcPts val="1325"/>
              </a:lnSpc>
            </a:pPr>
            <a:r>
              <a:rPr sz="1200" b="1" spc="0" dirty="0">
                <a:latin typeface="Arial"/>
                <a:cs typeface="Arial"/>
              </a:rPr>
              <a:t>Fleksibilitas</a:t>
            </a:r>
            <a:endParaRPr sz="1200">
              <a:latin typeface="Arial"/>
              <a:cs typeface="Arial"/>
            </a:endParaRPr>
          </a:p>
          <a:p>
            <a:pPr marL="12700" algn="just">
              <a:lnSpc>
                <a:spcPct val="95633"/>
              </a:lnSpc>
            </a:pPr>
            <a:r>
              <a:rPr sz="1000" spc="0" dirty="0">
                <a:latin typeface="Arial"/>
                <a:cs typeface="Arial"/>
              </a:rPr>
              <a:t>Keuntungan kedua dari paket ERP terletak pada fleksibilitasnya. Bahasa,mata uang,standar akuntansi dan lain-lain yang berbeda dapat ditampung dalam satu sistem.Demikian pula dengan sistem yang terletak dibeberapa lokasi baik lokal maupun global dapat disatukan secara otomatis.Fleksibilitas ini  penting adanya,  dan seseorang dapat mengatakannya sebagai keuntungan utama.</a:t>
            </a:r>
            <a:endParaRPr sz="1000">
              <a:latin typeface="Arial"/>
              <a:cs typeface="Arial"/>
            </a:endParaRPr>
          </a:p>
        </p:txBody>
      </p:sp>
      <p:sp>
        <p:nvSpPr>
          <p:cNvPr id="3" name="object 3"/>
          <p:cNvSpPr txBox="1"/>
          <p:nvPr/>
        </p:nvSpPr>
        <p:spPr>
          <a:xfrm>
            <a:off x="457200" y="3303222"/>
            <a:ext cx="5392183" cy="1642564"/>
          </a:xfrm>
          <a:prstGeom prst="rect">
            <a:avLst/>
          </a:prstGeom>
        </p:spPr>
        <p:txBody>
          <a:bodyPr wrap="square" lIns="0" tIns="8413" rIns="0" bIns="0" rtlCol="0">
            <a:noAutofit/>
          </a:bodyPr>
          <a:lstStyle/>
          <a:p>
            <a:pPr marL="12700" marR="160318" algn="just">
              <a:lnSpc>
                <a:spcPts val="1325"/>
              </a:lnSpc>
            </a:pPr>
            <a:r>
              <a:rPr sz="1200" b="1" spc="0" dirty="0">
                <a:latin typeface="Arial"/>
                <a:cs typeface="Arial"/>
              </a:rPr>
              <a:t>Kemampuan Perencanaan dan analisis lebih baik</a:t>
            </a:r>
            <a:endParaRPr sz="1200" dirty="0">
              <a:latin typeface="Arial"/>
              <a:cs typeface="Arial"/>
            </a:endParaRPr>
          </a:p>
          <a:p>
            <a:pPr marL="12700" algn="just">
              <a:lnSpc>
                <a:spcPct val="95825"/>
              </a:lnSpc>
            </a:pPr>
            <a:r>
              <a:rPr sz="1000" dirty="0">
                <a:latin typeface="Arial"/>
                <a:cs typeface="Arial"/>
              </a:rPr>
              <a:t>K</a:t>
            </a:r>
            <a:r>
              <a:rPr sz="1000" spc="-9" dirty="0">
                <a:latin typeface="Arial"/>
                <a:cs typeface="Arial"/>
              </a:rPr>
              <a:t>eun</a:t>
            </a:r>
            <a:r>
              <a:rPr sz="1000" spc="4" dirty="0">
                <a:latin typeface="Arial"/>
                <a:cs typeface="Arial"/>
              </a:rPr>
              <a:t>t</a:t>
            </a:r>
            <a:r>
              <a:rPr sz="1000" spc="-9" dirty="0">
                <a:latin typeface="Arial"/>
                <a:cs typeface="Arial"/>
              </a:rPr>
              <a:t>unga</a:t>
            </a:r>
            <a:r>
              <a:rPr sz="1000" spc="0" dirty="0">
                <a:latin typeface="Arial"/>
                <a:cs typeface="Arial"/>
              </a:rPr>
              <a:t>n</a:t>
            </a:r>
            <a:r>
              <a:rPr sz="1000" spc="-67" dirty="0">
                <a:latin typeface="Arial"/>
                <a:cs typeface="Arial"/>
              </a:rPr>
              <a:t> </a:t>
            </a:r>
            <a:r>
              <a:rPr sz="1000" spc="0" dirty="0">
                <a:latin typeface="Arial"/>
                <a:cs typeface="Arial"/>
              </a:rPr>
              <a:t>y</a:t>
            </a:r>
            <a:r>
              <a:rPr sz="1000" spc="-9" dirty="0">
                <a:latin typeface="Arial"/>
                <a:cs typeface="Arial"/>
              </a:rPr>
              <a:t>a</a:t>
            </a:r>
            <a:r>
              <a:rPr sz="1000" spc="14" dirty="0">
                <a:latin typeface="Arial"/>
                <a:cs typeface="Arial"/>
              </a:rPr>
              <a:t>n</a:t>
            </a:r>
            <a:r>
              <a:rPr sz="1000" spc="0" dirty="0">
                <a:latin typeface="Arial"/>
                <a:cs typeface="Arial"/>
              </a:rPr>
              <a:t>g</a:t>
            </a:r>
            <a:r>
              <a:rPr sz="1000" spc="-64" dirty="0">
                <a:latin typeface="Arial"/>
                <a:cs typeface="Arial"/>
              </a:rPr>
              <a:t> </a:t>
            </a:r>
            <a:r>
              <a:rPr sz="1000" spc="14" dirty="0">
                <a:latin typeface="Arial"/>
                <a:cs typeface="Arial"/>
              </a:rPr>
              <a:t>l</a:t>
            </a:r>
            <a:r>
              <a:rPr sz="1000" spc="-9" dirty="0">
                <a:latin typeface="Arial"/>
                <a:cs typeface="Arial"/>
              </a:rPr>
              <a:t>a</a:t>
            </a:r>
            <a:r>
              <a:rPr sz="1000" spc="14" dirty="0">
                <a:latin typeface="Arial"/>
                <a:cs typeface="Arial"/>
              </a:rPr>
              <a:t>i</a:t>
            </a:r>
            <a:r>
              <a:rPr sz="1000" spc="0" dirty="0">
                <a:latin typeface="Arial"/>
                <a:cs typeface="Arial"/>
              </a:rPr>
              <a:t>n</a:t>
            </a:r>
            <a:r>
              <a:rPr sz="1000" spc="-69" dirty="0">
                <a:latin typeface="Arial"/>
                <a:cs typeface="Arial"/>
              </a:rPr>
              <a:t> </a:t>
            </a:r>
            <a:r>
              <a:rPr sz="1000" spc="-9" dirty="0">
                <a:latin typeface="Arial"/>
                <a:cs typeface="Arial"/>
              </a:rPr>
              <a:t>da</a:t>
            </a:r>
            <a:r>
              <a:rPr sz="1000" spc="0" dirty="0">
                <a:latin typeface="Arial"/>
                <a:cs typeface="Arial"/>
              </a:rPr>
              <a:t>ri</a:t>
            </a:r>
            <a:r>
              <a:rPr sz="1000" spc="-44" dirty="0">
                <a:latin typeface="Arial"/>
                <a:cs typeface="Arial"/>
              </a:rPr>
              <a:t> </a:t>
            </a:r>
            <a:r>
              <a:rPr sz="1000" spc="-25" dirty="0">
                <a:latin typeface="Arial"/>
                <a:cs typeface="Arial"/>
              </a:rPr>
              <a:t>s</a:t>
            </a:r>
            <a:r>
              <a:rPr sz="1000" spc="14" dirty="0">
                <a:latin typeface="Arial"/>
                <a:cs typeface="Arial"/>
              </a:rPr>
              <a:t>i</a:t>
            </a:r>
            <a:r>
              <a:rPr sz="1000" spc="-25" dirty="0">
                <a:latin typeface="Arial"/>
                <a:cs typeface="Arial"/>
              </a:rPr>
              <a:t>s</a:t>
            </a:r>
            <a:r>
              <a:rPr sz="1000" spc="4" dirty="0">
                <a:latin typeface="Arial"/>
                <a:cs typeface="Arial"/>
              </a:rPr>
              <a:t>t</a:t>
            </a:r>
            <a:r>
              <a:rPr sz="1000" spc="-9" dirty="0">
                <a:latin typeface="Arial"/>
                <a:cs typeface="Arial"/>
              </a:rPr>
              <a:t>e</a:t>
            </a:r>
            <a:r>
              <a:rPr sz="1000" spc="0" dirty="0">
                <a:latin typeface="Arial"/>
                <a:cs typeface="Arial"/>
              </a:rPr>
              <a:t>m</a:t>
            </a:r>
            <a:r>
              <a:rPr sz="1000" spc="37" dirty="0">
                <a:latin typeface="Arial"/>
                <a:cs typeface="Arial"/>
              </a:rPr>
              <a:t> </a:t>
            </a:r>
            <a:r>
              <a:rPr sz="1000" spc="0" dirty="0">
                <a:latin typeface="Arial"/>
                <a:cs typeface="Arial"/>
              </a:rPr>
              <a:t>E</a:t>
            </a:r>
            <a:r>
              <a:rPr sz="1000" spc="-9" dirty="0">
                <a:latin typeface="Arial"/>
                <a:cs typeface="Arial"/>
              </a:rPr>
              <a:t>R</a:t>
            </a:r>
            <a:r>
              <a:rPr sz="1000" spc="0" dirty="0">
                <a:latin typeface="Arial"/>
                <a:cs typeface="Arial"/>
              </a:rPr>
              <a:t>P</a:t>
            </a:r>
            <a:r>
              <a:rPr sz="1000" spc="9" dirty="0">
                <a:latin typeface="Arial"/>
                <a:cs typeface="Arial"/>
              </a:rPr>
              <a:t> </a:t>
            </a:r>
            <a:r>
              <a:rPr sz="1000" spc="-9" dirty="0">
                <a:latin typeface="Arial"/>
                <a:cs typeface="Arial"/>
              </a:rPr>
              <a:t>ada</a:t>
            </a:r>
            <a:r>
              <a:rPr sz="1000" spc="14" dirty="0">
                <a:latin typeface="Arial"/>
                <a:cs typeface="Arial"/>
              </a:rPr>
              <a:t>l</a:t>
            </a:r>
            <a:r>
              <a:rPr sz="1000" spc="-9" dirty="0">
                <a:latin typeface="Arial"/>
                <a:cs typeface="Arial"/>
              </a:rPr>
              <a:t>a</a:t>
            </a:r>
            <a:r>
              <a:rPr sz="1000" spc="0" dirty="0">
                <a:latin typeface="Arial"/>
                <a:cs typeface="Arial"/>
              </a:rPr>
              <a:t>h</a:t>
            </a:r>
            <a:r>
              <a:rPr sz="1000" spc="-19" dirty="0">
                <a:latin typeface="Arial"/>
                <a:cs typeface="Arial"/>
              </a:rPr>
              <a:t> </a:t>
            </a:r>
            <a:r>
              <a:rPr sz="1000" spc="25" dirty="0">
                <a:latin typeface="Arial"/>
                <a:cs typeface="Arial"/>
              </a:rPr>
              <a:t>m</a:t>
            </a:r>
            <a:r>
              <a:rPr sz="1000" spc="-9" dirty="0">
                <a:latin typeface="Arial"/>
                <a:cs typeface="Arial"/>
              </a:rPr>
              <a:t>e</a:t>
            </a:r>
            <a:r>
              <a:rPr sz="1000" spc="-29" dirty="0">
                <a:latin typeface="Arial"/>
                <a:cs typeface="Arial"/>
              </a:rPr>
              <a:t>n</a:t>
            </a:r>
            <a:r>
              <a:rPr sz="1000" spc="14" dirty="0">
                <a:latin typeface="Arial"/>
                <a:cs typeface="Arial"/>
              </a:rPr>
              <a:t>i</a:t>
            </a:r>
            <a:r>
              <a:rPr sz="1000" spc="-9" dirty="0">
                <a:latin typeface="Arial"/>
                <a:cs typeface="Arial"/>
              </a:rPr>
              <a:t>ng</a:t>
            </a:r>
            <a:r>
              <a:rPr sz="1000" spc="-25" dirty="0">
                <a:latin typeface="Arial"/>
                <a:cs typeface="Arial"/>
              </a:rPr>
              <a:t>k</a:t>
            </a:r>
            <a:r>
              <a:rPr sz="1000" spc="-9" dirty="0">
                <a:latin typeface="Arial"/>
                <a:cs typeface="Arial"/>
              </a:rPr>
              <a:t>a</a:t>
            </a:r>
            <a:r>
              <a:rPr sz="1000" spc="4" dirty="0">
                <a:latin typeface="Arial"/>
                <a:cs typeface="Arial"/>
              </a:rPr>
              <a:t>t</a:t>
            </a:r>
            <a:r>
              <a:rPr sz="1000" spc="0" dirty="0">
                <a:latin typeface="Arial"/>
                <a:cs typeface="Arial"/>
              </a:rPr>
              <a:t>k</a:t>
            </a:r>
            <a:r>
              <a:rPr sz="1000" spc="-9" dirty="0">
                <a:latin typeface="Arial"/>
                <a:cs typeface="Arial"/>
              </a:rPr>
              <a:t>a</a:t>
            </a:r>
            <a:r>
              <a:rPr sz="1000" spc="0" dirty="0">
                <a:latin typeface="Arial"/>
                <a:cs typeface="Arial"/>
              </a:rPr>
              <a:t>n</a:t>
            </a:r>
            <a:r>
              <a:rPr sz="1000" spc="-17" dirty="0">
                <a:latin typeface="Arial"/>
                <a:cs typeface="Arial"/>
              </a:rPr>
              <a:t> </a:t>
            </a:r>
            <a:r>
              <a:rPr sz="1000" spc="31" dirty="0">
                <a:latin typeface="Arial"/>
                <a:cs typeface="Arial"/>
              </a:rPr>
              <a:t>f</a:t>
            </a:r>
            <a:r>
              <a:rPr sz="1000" spc="-9" dirty="0">
                <a:latin typeface="Arial"/>
                <a:cs typeface="Arial"/>
              </a:rPr>
              <a:t>un</a:t>
            </a:r>
            <a:r>
              <a:rPr sz="1000" spc="4" dirty="0">
                <a:latin typeface="Arial"/>
                <a:cs typeface="Arial"/>
              </a:rPr>
              <a:t>g</a:t>
            </a:r>
            <a:r>
              <a:rPr sz="1000" spc="0" dirty="0">
                <a:latin typeface="Arial"/>
                <a:cs typeface="Arial"/>
              </a:rPr>
              <a:t>- </a:t>
            </a:r>
            <a:r>
              <a:rPr sz="1000" spc="-25" dirty="0">
                <a:latin typeface="Arial"/>
                <a:cs typeface="Arial"/>
              </a:rPr>
              <a:t>s</a:t>
            </a:r>
            <a:r>
              <a:rPr sz="1000" spc="0" dirty="0">
                <a:latin typeface="Arial"/>
                <a:cs typeface="Arial"/>
              </a:rPr>
              <a:t>i</a:t>
            </a:r>
            <a:r>
              <a:rPr sz="1000" spc="94" dirty="0">
                <a:latin typeface="Arial"/>
                <a:cs typeface="Arial"/>
              </a:rPr>
              <a:t> </a:t>
            </a:r>
            <a:r>
              <a:rPr sz="1000" spc="-9" dirty="0">
                <a:latin typeface="Arial"/>
                <a:cs typeface="Arial"/>
              </a:rPr>
              <a:t>pe</a:t>
            </a:r>
            <a:r>
              <a:rPr sz="1000" spc="0" dirty="0">
                <a:latin typeface="Arial"/>
                <a:cs typeface="Arial"/>
              </a:rPr>
              <a:t>r</a:t>
            </a:r>
            <a:r>
              <a:rPr sz="1000" spc="-9" dirty="0">
                <a:latin typeface="Arial"/>
                <a:cs typeface="Arial"/>
              </a:rPr>
              <a:t>en</a:t>
            </a:r>
            <a:r>
              <a:rPr sz="1000" spc="0" dirty="0">
                <a:latin typeface="Arial"/>
                <a:cs typeface="Arial"/>
              </a:rPr>
              <a:t>c</a:t>
            </a:r>
            <a:r>
              <a:rPr sz="1000" spc="-9" dirty="0">
                <a:latin typeface="Arial"/>
                <a:cs typeface="Arial"/>
              </a:rPr>
              <a:t>anaan</a:t>
            </a:r>
            <a:r>
              <a:rPr sz="1000" spc="4" dirty="0">
                <a:latin typeface="Arial"/>
                <a:cs typeface="Arial"/>
              </a:rPr>
              <a:t>.</a:t>
            </a:r>
            <a:r>
              <a:rPr sz="1000" spc="-9" dirty="0">
                <a:latin typeface="Arial"/>
                <a:cs typeface="Arial"/>
              </a:rPr>
              <a:t>Deng</a:t>
            </a:r>
            <a:r>
              <a:rPr sz="1000" spc="14" dirty="0">
                <a:latin typeface="Arial"/>
                <a:cs typeface="Arial"/>
              </a:rPr>
              <a:t>a</a:t>
            </a:r>
            <a:r>
              <a:rPr sz="1000" spc="0" dirty="0">
                <a:latin typeface="Arial"/>
                <a:cs typeface="Arial"/>
              </a:rPr>
              <a:t>n</a:t>
            </a:r>
            <a:r>
              <a:rPr sz="1000" spc="77" dirty="0">
                <a:latin typeface="Arial"/>
                <a:cs typeface="Arial"/>
              </a:rPr>
              <a:t> </a:t>
            </a:r>
            <a:r>
              <a:rPr sz="1000" spc="0" dirty="0">
                <a:latin typeface="Arial"/>
                <a:cs typeface="Arial"/>
              </a:rPr>
              <a:t>k</a:t>
            </a:r>
            <a:r>
              <a:rPr sz="1000" spc="-9" dirty="0">
                <a:latin typeface="Arial"/>
                <a:cs typeface="Arial"/>
              </a:rPr>
              <a:t>e</a:t>
            </a:r>
            <a:r>
              <a:rPr sz="1000" spc="25" dirty="0">
                <a:latin typeface="Arial"/>
                <a:cs typeface="Arial"/>
              </a:rPr>
              <a:t>m</a:t>
            </a:r>
            <a:r>
              <a:rPr sz="1000" spc="-29" dirty="0">
                <a:latin typeface="Arial"/>
                <a:cs typeface="Arial"/>
              </a:rPr>
              <a:t>a</a:t>
            </a:r>
            <a:r>
              <a:rPr sz="1000" spc="25" dirty="0">
                <a:latin typeface="Arial"/>
                <a:cs typeface="Arial"/>
              </a:rPr>
              <a:t>m</a:t>
            </a:r>
            <a:r>
              <a:rPr sz="1000" spc="-9" dirty="0">
                <a:latin typeface="Arial"/>
                <a:cs typeface="Arial"/>
              </a:rPr>
              <a:t>puann</a:t>
            </a:r>
            <a:r>
              <a:rPr sz="1000" spc="0" dirty="0">
                <a:latin typeface="Arial"/>
                <a:cs typeface="Arial"/>
              </a:rPr>
              <a:t>ya</a:t>
            </a:r>
            <a:r>
              <a:rPr sz="1000" spc="75" dirty="0">
                <a:latin typeface="Arial"/>
                <a:cs typeface="Arial"/>
              </a:rPr>
              <a:t> </a:t>
            </a:r>
            <a:r>
              <a:rPr sz="1000" spc="-9" dirty="0">
                <a:latin typeface="Arial"/>
                <a:cs typeface="Arial"/>
              </a:rPr>
              <a:t>un</a:t>
            </a:r>
            <a:r>
              <a:rPr sz="1000" spc="4" dirty="0">
                <a:latin typeface="Arial"/>
                <a:cs typeface="Arial"/>
              </a:rPr>
              <a:t>t</a:t>
            </a:r>
            <a:r>
              <a:rPr sz="1000" spc="-9" dirty="0">
                <a:latin typeface="Arial"/>
                <a:cs typeface="Arial"/>
              </a:rPr>
              <a:t>u</a:t>
            </a:r>
            <a:r>
              <a:rPr sz="1000" spc="0" dirty="0">
                <a:latin typeface="Arial"/>
                <a:cs typeface="Arial"/>
              </a:rPr>
              <a:t>k</a:t>
            </a:r>
            <a:r>
              <a:rPr sz="1000" spc="72" dirty="0">
                <a:latin typeface="Arial"/>
                <a:cs typeface="Arial"/>
              </a:rPr>
              <a:t> </a:t>
            </a:r>
            <a:r>
              <a:rPr sz="1000" spc="25" dirty="0">
                <a:latin typeface="Arial"/>
                <a:cs typeface="Arial"/>
              </a:rPr>
              <a:t>m</a:t>
            </a:r>
            <a:r>
              <a:rPr sz="1000" spc="-9" dirty="0">
                <a:latin typeface="Arial"/>
                <a:cs typeface="Arial"/>
              </a:rPr>
              <a:t>eng</a:t>
            </a:r>
            <a:r>
              <a:rPr sz="1000" spc="-29" dirty="0">
                <a:latin typeface="Arial"/>
                <a:cs typeface="Arial"/>
              </a:rPr>
              <a:t>a</a:t>
            </a:r>
            <a:r>
              <a:rPr sz="1000" spc="4" dirty="0">
                <a:latin typeface="Arial"/>
                <a:cs typeface="Arial"/>
              </a:rPr>
              <a:t>t</a:t>
            </a:r>
            <a:r>
              <a:rPr sz="1000" spc="-9" dirty="0">
                <a:latin typeface="Arial"/>
                <a:cs typeface="Arial"/>
              </a:rPr>
              <a:t>u</a:t>
            </a:r>
            <a:r>
              <a:rPr sz="1000" spc="0" dirty="0">
                <a:latin typeface="Arial"/>
                <a:cs typeface="Arial"/>
              </a:rPr>
              <a:t>r</a:t>
            </a:r>
            <a:r>
              <a:rPr sz="1000" spc="82" dirty="0">
                <a:latin typeface="Arial"/>
                <a:cs typeface="Arial"/>
              </a:rPr>
              <a:t> </a:t>
            </a:r>
            <a:r>
              <a:rPr sz="1000" spc="14" dirty="0">
                <a:latin typeface="Arial"/>
                <a:cs typeface="Arial"/>
              </a:rPr>
              <a:t>i</a:t>
            </a:r>
            <a:r>
              <a:rPr sz="1000" spc="-29" dirty="0">
                <a:latin typeface="Arial"/>
                <a:cs typeface="Arial"/>
              </a:rPr>
              <a:t>n</a:t>
            </a:r>
            <a:r>
              <a:rPr sz="1000" spc="6" dirty="0">
                <a:latin typeface="Arial"/>
                <a:cs typeface="Arial"/>
              </a:rPr>
              <a:t>t</a:t>
            </a:r>
            <a:r>
              <a:rPr sz="1000" spc="-9" dirty="0">
                <a:latin typeface="Arial"/>
                <a:cs typeface="Arial"/>
              </a:rPr>
              <a:t>eg</a:t>
            </a:r>
            <a:r>
              <a:rPr sz="1000" spc="0" dirty="0">
                <a:latin typeface="Arial"/>
                <a:cs typeface="Arial"/>
              </a:rPr>
              <a:t>ra- </a:t>
            </a:r>
            <a:r>
              <a:rPr sz="1000" spc="-25" dirty="0">
                <a:latin typeface="Arial"/>
                <a:cs typeface="Arial"/>
              </a:rPr>
              <a:t>s</a:t>
            </a:r>
            <a:r>
              <a:rPr sz="1000" spc="0" dirty="0">
                <a:latin typeface="Arial"/>
                <a:cs typeface="Arial"/>
              </a:rPr>
              <a:t>i</a:t>
            </a:r>
            <a:r>
              <a:rPr sz="1000" spc="41" dirty="0">
                <a:latin typeface="Arial"/>
                <a:cs typeface="Arial"/>
              </a:rPr>
              <a:t> </a:t>
            </a:r>
            <a:r>
              <a:rPr sz="1000" spc="-9" dirty="0">
                <a:latin typeface="Arial"/>
                <a:cs typeface="Arial"/>
              </a:rPr>
              <a:t>b</a:t>
            </a:r>
            <a:r>
              <a:rPr sz="1000" spc="14" dirty="0">
                <a:latin typeface="Arial"/>
                <a:cs typeface="Arial"/>
              </a:rPr>
              <a:t>i</a:t>
            </a:r>
            <a:r>
              <a:rPr sz="1000" spc="-25" dirty="0">
                <a:latin typeface="Arial"/>
                <a:cs typeface="Arial"/>
              </a:rPr>
              <a:t>s</a:t>
            </a:r>
            <a:r>
              <a:rPr sz="1000" spc="-9" dirty="0">
                <a:latin typeface="Arial"/>
                <a:cs typeface="Arial"/>
              </a:rPr>
              <a:t>n</a:t>
            </a:r>
            <a:r>
              <a:rPr sz="1000" spc="14" dirty="0">
                <a:latin typeface="Arial"/>
                <a:cs typeface="Arial"/>
              </a:rPr>
              <a:t>i</a:t>
            </a:r>
            <a:r>
              <a:rPr sz="1000" spc="0" dirty="0">
                <a:latin typeface="Arial"/>
                <a:cs typeface="Arial"/>
              </a:rPr>
              <a:t>s </a:t>
            </a:r>
            <a:r>
              <a:rPr sz="1000" spc="-9" dirty="0">
                <a:latin typeface="Arial"/>
                <a:cs typeface="Arial"/>
              </a:rPr>
              <a:t>da</a:t>
            </a:r>
            <a:r>
              <a:rPr sz="1000" spc="0" dirty="0">
                <a:latin typeface="Arial"/>
                <a:cs typeface="Arial"/>
              </a:rPr>
              <a:t>n</a:t>
            </a:r>
            <a:r>
              <a:rPr sz="1000" spc="25" dirty="0">
                <a:latin typeface="Arial"/>
                <a:cs typeface="Arial"/>
              </a:rPr>
              <a:t> </a:t>
            </a:r>
            <a:r>
              <a:rPr sz="1000" i="1" spc="-9" dirty="0">
                <a:latin typeface="Arial"/>
                <a:cs typeface="Arial"/>
              </a:rPr>
              <a:t>da</a:t>
            </a:r>
            <a:r>
              <a:rPr sz="1000" i="1" spc="4" dirty="0">
                <a:latin typeface="Arial"/>
                <a:cs typeface="Arial"/>
              </a:rPr>
              <a:t>t</a:t>
            </a:r>
            <a:r>
              <a:rPr sz="1000" i="1" spc="-4" dirty="0">
                <a:latin typeface="Arial"/>
                <a:cs typeface="Arial"/>
              </a:rPr>
              <a:t>a</a:t>
            </a:r>
            <a:r>
              <a:rPr sz="1000" spc="-9" dirty="0">
                <a:latin typeface="Arial"/>
                <a:cs typeface="Arial"/>
              </a:rPr>
              <a:t>n</a:t>
            </a:r>
            <a:r>
              <a:rPr sz="1000" spc="0" dirty="0">
                <a:latin typeface="Arial"/>
                <a:cs typeface="Arial"/>
              </a:rPr>
              <a:t>ya</a:t>
            </a:r>
            <a:r>
              <a:rPr sz="1000" spc="44" dirty="0">
                <a:latin typeface="Arial"/>
                <a:cs typeface="Arial"/>
              </a:rPr>
              <a:t> </a:t>
            </a:r>
            <a:r>
              <a:rPr sz="1000" spc="-25" dirty="0">
                <a:latin typeface="Arial"/>
                <a:cs typeface="Arial"/>
              </a:rPr>
              <a:t>s</a:t>
            </a:r>
            <a:r>
              <a:rPr sz="1000" spc="14" dirty="0">
                <a:latin typeface="Arial"/>
                <a:cs typeface="Arial"/>
              </a:rPr>
              <a:t>i</a:t>
            </a:r>
            <a:r>
              <a:rPr sz="1000" spc="-25" dirty="0">
                <a:latin typeface="Arial"/>
                <a:cs typeface="Arial"/>
              </a:rPr>
              <a:t>s</a:t>
            </a:r>
            <a:r>
              <a:rPr sz="1000" spc="4" dirty="0">
                <a:latin typeface="Arial"/>
                <a:cs typeface="Arial"/>
              </a:rPr>
              <a:t>t</a:t>
            </a:r>
            <a:r>
              <a:rPr sz="1000" spc="-9" dirty="0">
                <a:latin typeface="Arial"/>
                <a:cs typeface="Arial"/>
              </a:rPr>
              <a:t>e</a:t>
            </a:r>
            <a:r>
              <a:rPr sz="1000" spc="0" dirty="0">
                <a:latin typeface="Arial"/>
                <a:cs typeface="Arial"/>
              </a:rPr>
              <a:t>m</a:t>
            </a:r>
            <a:r>
              <a:rPr sz="1000" spc="49" dirty="0">
                <a:latin typeface="Arial"/>
                <a:cs typeface="Arial"/>
              </a:rPr>
              <a:t> </a:t>
            </a:r>
            <a:r>
              <a:rPr sz="1000" spc="0" dirty="0">
                <a:latin typeface="Arial"/>
                <a:cs typeface="Arial"/>
              </a:rPr>
              <a:t>E</a:t>
            </a:r>
            <a:r>
              <a:rPr sz="1000" spc="-9" dirty="0">
                <a:latin typeface="Arial"/>
                <a:cs typeface="Arial"/>
              </a:rPr>
              <a:t>R</a:t>
            </a:r>
            <a:r>
              <a:rPr sz="1000" spc="0" dirty="0">
                <a:latin typeface="Arial"/>
                <a:cs typeface="Arial"/>
              </a:rPr>
              <a:t>P</a:t>
            </a:r>
            <a:r>
              <a:rPr sz="1000" spc="25" dirty="0">
                <a:latin typeface="Arial"/>
                <a:cs typeface="Arial"/>
              </a:rPr>
              <a:t> </a:t>
            </a:r>
            <a:r>
              <a:rPr sz="1000" spc="-25" dirty="0">
                <a:latin typeface="Arial"/>
                <a:cs typeface="Arial"/>
              </a:rPr>
              <a:t>s</a:t>
            </a:r>
            <a:r>
              <a:rPr sz="1000" spc="-9" dirty="0">
                <a:latin typeface="Arial"/>
                <a:cs typeface="Arial"/>
              </a:rPr>
              <a:t>epenuhn</a:t>
            </a:r>
            <a:r>
              <a:rPr sz="1000" spc="0" dirty="0">
                <a:latin typeface="Arial"/>
                <a:cs typeface="Arial"/>
              </a:rPr>
              <a:t>ya</a:t>
            </a:r>
            <a:r>
              <a:rPr sz="1000" spc="41" dirty="0">
                <a:latin typeface="Arial"/>
                <a:cs typeface="Arial"/>
              </a:rPr>
              <a:t> </a:t>
            </a:r>
            <a:r>
              <a:rPr sz="1000" spc="-9" dirty="0">
                <a:latin typeface="Arial"/>
                <a:cs typeface="Arial"/>
              </a:rPr>
              <a:t>dapa</a:t>
            </a:r>
            <a:r>
              <a:rPr sz="1000" spc="0" dirty="0">
                <a:latin typeface="Arial"/>
                <a:cs typeface="Arial"/>
              </a:rPr>
              <a:t>t</a:t>
            </a:r>
            <a:r>
              <a:rPr sz="1000" spc="59" dirty="0">
                <a:latin typeface="Arial"/>
                <a:cs typeface="Arial"/>
              </a:rPr>
              <a:t> </a:t>
            </a:r>
            <a:r>
              <a:rPr sz="1000" spc="-9" dirty="0">
                <a:latin typeface="Arial"/>
                <a:cs typeface="Arial"/>
              </a:rPr>
              <a:t>d</a:t>
            </a:r>
            <a:r>
              <a:rPr sz="1000" spc="14" dirty="0">
                <a:latin typeface="Arial"/>
                <a:cs typeface="Arial"/>
              </a:rPr>
              <a:t>i</a:t>
            </a:r>
            <a:r>
              <a:rPr sz="1000" spc="-9" dirty="0">
                <a:latin typeface="Arial"/>
                <a:cs typeface="Arial"/>
              </a:rPr>
              <a:t>guna</a:t>
            </a:r>
            <a:r>
              <a:rPr sz="1000" spc="0" dirty="0">
                <a:latin typeface="Arial"/>
                <a:cs typeface="Arial"/>
              </a:rPr>
              <a:t>k</a:t>
            </a:r>
            <a:r>
              <a:rPr sz="1000" spc="-9" dirty="0">
                <a:latin typeface="Arial"/>
                <a:cs typeface="Arial"/>
              </a:rPr>
              <a:t>a</a:t>
            </a:r>
            <a:r>
              <a:rPr sz="1000" spc="0" dirty="0">
                <a:latin typeface="Arial"/>
                <a:cs typeface="Arial"/>
              </a:rPr>
              <a:t>n </a:t>
            </a:r>
            <a:r>
              <a:rPr sz="1000" spc="-9" dirty="0">
                <a:latin typeface="Arial"/>
                <a:cs typeface="Arial"/>
              </a:rPr>
              <a:t>un</a:t>
            </a:r>
            <a:r>
              <a:rPr sz="1000" spc="4" dirty="0">
                <a:latin typeface="Arial"/>
                <a:cs typeface="Arial"/>
              </a:rPr>
              <a:t>t</a:t>
            </a:r>
            <a:r>
              <a:rPr sz="1000" spc="-9" dirty="0">
                <a:latin typeface="Arial"/>
                <a:cs typeface="Arial"/>
              </a:rPr>
              <a:t>u</a:t>
            </a:r>
            <a:r>
              <a:rPr sz="1000" spc="0" dirty="0">
                <a:latin typeface="Arial"/>
                <a:cs typeface="Arial"/>
              </a:rPr>
              <a:t>k</a:t>
            </a:r>
            <a:r>
              <a:rPr sz="1000" spc="27" dirty="0">
                <a:latin typeface="Arial"/>
                <a:cs typeface="Arial"/>
              </a:rPr>
              <a:t> </a:t>
            </a:r>
            <a:r>
              <a:rPr sz="1000" spc="-9" dirty="0">
                <a:latin typeface="Arial"/>
                <a:cs typeface="Arial"/>
              </a:rPr>
              <a:t>be</a:t>
            </a:r>
            <a:r>
              <a:rPr sz="1000" spc="0" dirty="0">
                <a:latin typeface="Arial"/>
                <a:cs typeface="Arial"/>
              </a:rPr>
              <a:t>r</a:t>
            </a:r>
            <a:r>
              <a:rPr sz="1000" spc="-9" dirty="0">
                <a:latin typeface="Arial"/>
                <a:cs typeface="Arial"/>
              </a:rPr>
              <a:t>baga</a:t>
            </a:r>
            <a:r>
              <a:rPr sz="1000" spc="0" dirty="0">
                <a:latin typeface="Arial"/>
                <a:cs typeface="Arial"/>
              </a:rPr>
              <a:t>i</a:t>
            </a:r>
            <a:r>
              <a:rPr sz="1000" spc="41" dirty="0">
                <a:latin typeface="Arial"/>
                <a:cs typeface="Arial"/>
              </a:rPr>
              <a:t> </a:t>
            </a:r>
            <a:r>
              <a:rPr sz="1000" spc="14" dirty="0">
                <a:latin typeface="Arial"/>
                <a:cs typeface="Arial"/>
              </a:rPr>
              <a:t>j</a:t>
            </a:r>
            <a:r>
              <a:rPr sz="1000" spc="-9" dirty="0">
                <a:latin typeface="Arial"/>
                <a:cs typeface="Arial"/>
              </a:rPr>
              <a:t>e</a:t>
            </a:r>
            <a:r>
              <a:rPr sz="1000" spc="-29" dirty="0">
                <a:latin typeface="Arial"/>
                <a:cs typeface="Arial"/>
              </a:rPr>
              <a:t>n</a:t>
            </a:r>
            <a:r>
              <a:rPr sz="1000" spc="14" dirty="0">
                <a:latin typeface="Arial"/>
                <a:cs typeface="Arial"/>
              </a:rPr>
              <a:t>i</a:t>
            </a:r>
            <a:r>
              <a:rPr sz="1000" spc="0" dirty="0">
                <a:latin typeface="Arial"/>
                <a:cs typeface="Arial"/>
              </a:rPr>
              <a:t>s </a:t>
            </a:r>
            <a:r>
              <a:rPr sz="1000" spc="-25" dirty="0">
                <a:latin typeface="Arial"/>
                <a:cs typeface="Arial"/>
              </a:rPr>
              <a:t>s</a:t>
            </a:r>
            <a:r>
              <a:rPr sz="1000" spc="14" dirty="0">
                <a:latin typeface="Arial"/>
                <a:cs typeface="Arial"/>
              </a:rPr>
              <a:t>i</a:t>
            </a:r>
            <a:r>
              <a:rPr sz="1000" spc="-25" dirty="0">
                <a:latin typeface="Arial"/>
                <a:cs typeface="Arial"/>
              </a:rPr>
              <a:t>s</a:t>
            </a:r>
            <a:r>
              <a:rPr sz="1000" spc="4" dirty="0">
                <a:latin typeface="Arial"/>
                <a:cs typeface="Arial"/>
              </a:rPr>
              <a:t>t</a:t>
            </a:r>
            <a:r>
              <a:rPr sz="1000" spc="-9" dirty="0">
                <a:latin typeface="Arial"/>
                <a:cs typeface="Arial"/>
              </a:rPr>
              <a:t>e</a:t>
            </a:r>
            <a:r>
              <a:rPr sz="1000" spc="0" dirty="0">
                <a:latin typeface="Arial"/>
                <a:cs typeface="Arial"/>
              </a:rPr>
              <a:t>m</a:t>
            </a:r>
            <a:r>
              <a:rPr sz="1000" spc="49" dirty="0">
                <a:latin typeface="Arial"/>
                <a:cs typeface="Arial"/>
              </a:rPr>
              <a:t> </a:t>
            </a:r>
            <a:r>
              <a:rPr sz="1000" spc="-9" dirty="0">
                <a:latin typeface="Arial"/>
                <a:cs typeface="Arial"/>
              </a:rPr>
              <a:t>pendu</a:t>
            </a:r>
            <a:r>
              <a:rPr sz="1000" spc="0" dirty="0">
                <a:latin typeface="Arial"/>
                <a:cs typeface="Arial"/>
              </a:rPr>
              <a:t>k</a:t>
            </a:r>
            <a:r>
              <a:rPr sz="1000" spc="-9" dirty="0">
                <a:latin typeface="Arial"/>
                <a:cs typeface="Arial"/>
              </a:rPr>
              <a:t>un</a:t>
            </a:r>
            <a:r>
              <a:rPr sz="1000" spc="0" dirty="0">
                <a:latin typeface="Arial"/>
                <a:cs typeface="Arial"/>
              </a:rPr>
              <a:t>g</a:t>
            </a:r>
            <a:r>
              <a:rPr sz="1000" spc="14" dirty="0">
                <a:latin typeface="Arial"/>
                <a:cs typeface="Arial"/>
              </a:rPr>
              <a:t> </a:t>
            </a:r>
            <a:r>
              <a:rPr sz="1000" spc="0" dirty="0">
                <a:latin typeface="Arial"/>
                <a:cs typeface="Arial"/>
              </a:rPr>
              <a:t>k</a:t>
            </a:r>
            <a:r>
              <a:rPr sz="1000" spc="-9" dirty="0">
                <a:latin typeface="Arial"/>
                <a:cs typeface="Arial"/>
              </a:rPr>
              <a:t>epu</a:t>
            </a:r>
            <a:r>
              <a:rPr sz="1000" spc="4" dirty="0">
                <a:latin typeface="Arial"/>
                <a:cs typeface="Arial"/>
              </a:rPr>
              <a:t>t</a:t>
            </a:r>
            <a:r>
              <a:rPr sz="1000" spc="-9" dirty="0">
                <a:latin typeface="Arial"/>
                <a:cs typeface="Arial"/>
              </a:rPr>
              <a:t>u</a:t>
            </a:r>
            <a:r>
              <a:rPr sz="1000" spc="-25" dirty="0">
                <a:latin typeface="Arial"/>
                <a:cs typeface="Arial"/>
              </a:rPr>
              <a:t>s</a:t>
            </a:r>
            <a:r>
              <a:rPr sz="1000" spc="14" dirty="0">
                <a:latin typeface="Arial"/>
                <a:cs typeface="Arial"/>
              </a:rPr>
              <a:t>a</a:t>
            </a:r>
            <a:r>
              <a:rPr sz="1000" spc="0" dirty="0">
                <a:latin typeface="Arial"/>
                <a:cs typeface="Arial"/>
              </a:rPr>
              <a:t>n</a:t>
            </a:r>
            <a:r>
              <a:rPr sz="1000" spc="39" dirty="0">
                <a:latin typeface="Arial"/>
                <a:cs typeface="Arial"/>
              </a:rPr>
              <a:t> </a:t>
            </a:r>
            <a:r>
              <a:rPr sz="1000" spc="-9" dirty="0">
                <a:latin typeface="Arial"/>
                <a:cs typeface="Arial"/>
              </a:rPr>
              <a:t>d</a:t>
            </a:r>
            <a:r>
              <a:rPr sz="1000" spc="14" dirty="0">
                <a:latin typeface="Arial"/>
                <a:cs typeface="Arial"/>
              </a:rPr>
              <a:t>e</a:t>
            </a:r>
            <a:r>
              <a:rPr sz="1000" spc="-9" dirty="0">
                <a:latin typeface="Arial"/>
                <a:cs typeface="Arial"/>
              </a:rPr>
              <a:t>nga</a:t>
            </a:r>
            <a:r>
              <a:rPr sz="1000" spc="0" dirty="0">
                <a:latin typeface="Arial"/>
                <a:cs typeface="Arial"/>
              </a:rPr>
              <a:t>n</a:t>
            </a:r>
            <a:r>
              <a:rPr sz="1000" spc="19" dirty="0">
                <a:latin typeface="Arial"/>
                <a:cs typeface="Arial"/>
              </a:rPr>
              <a:t> </a:t>
            </a:r>
            <a:r>
              <a:rPr sz="1000" spc="25" dirty="0">
                <a:latin typeface="Arial"/>
                <a:cs typeface="Arial"/>
              </a:rPr>
              <a:t>m</a:t>
            </a:r>
            <a:r>
              <a:rPr sz="1000" spc="-9" dirty="0">
                <a:latin typeface="Arial"/>
                <a:cs typeface="Arial"/>
              </a:rPr>
              <a:t>e</a:t>
            </a:r>
            <a:r>
              <a:rPr sz="1000" spc="-4" dirty="0">
                <a:latin typeface="Arial"/>
                <a:cs typeface="Arial"/>
              </a:rPr>
              <a:t>n</a:t>
            </a:r>
            <a:r>
              <a:rPr sz="1000" spc="0" dirty="0">
                <a:latin typeface="Arial"/>
                <a:cs typeface="Arial"/>
              </a:rPr>
              <a:t>- </a:t>
            </a:r>
            <a:r>
              <a:rPr sz="1000" spc="-25" dirty="0">
                <a:latin typeface="Arial"/>
                <a:cs typeface="Arial"/>
              </a:rPr>
              <a:t>s</a:t>
            </a:r>
            <a:r>
              <a:rPr sz="1000" spc="14" dirty="0">
                <a:latin typeface="Arial"/>
                <a:cs typeface="Arial"/>
              </a:rPr>
              <a:t>i</a:t>
            </a:r>
            <a:r>
              <a:rPr sz="1000" spc="25" dirty="0">
                <a:latin typeface="Arial"/>
                <a:cs typeface="Arial"/>
              </a:rPr>
              <a:t>m</a:t>
            </a:r>
            <a:r>
              <a:rPr sz="1000" spc="-29" dirty="0">
                <a:latin typeface="Arial"/>
                <a:cs typeface="Arial"/>
              </a:rPr>
              <a:t>u</a:t>
            </a:r>
            <a:r>
              <a:rPr sz="1000" spc="14" dirty="0">
                <a:latin typeface="Arial"/>
                <a:cs typeface="Arial"/>
              </a:rPr>
              <a:t>l</a:t>
            </a:r>
            <a:r>
              <a:rPr sz="1000" spc="-9" dirty="0">
                <a:latin typeface="Arial"/>
                <a:cs typeface="Arial"/>
              </a:rPr>
              <a:t>a</a:t>
            </a:r>
            <a:r>
              <a:rPr sz="1000" spc="-25" dirty="0">
                <a:latin typeface="Arial"/>
                <a:cs typeface="Arial"/>
              </a:rPr>
              <a:t>s</a:t>
            </a:r>
            <a:r>
              <a:rPr sz="1000" spc="14" dirty="0">
                <a:latin typeface="Arial"/>
                <a:cs typeface="Arial"/>
              </a:rPr>
              <a:t>i</a:t>
            </a:r>
            <a:r>
              <a:rPr sz="1000" spc="0" dirty="0">
                <a:latin typeface="Arial"/>
                <a:cs typeface="Arial"/>
              </a:rPr>
              <a:t>k</a:t>
            </a:r>
            <a:r>
              <a:rPr sz="1000" spc="-9" dirty="0">
                <a:latin typeface="Arial"/>
                <a:cs typeface="Arial"/>
              </a:rPr>
              <a:t>a</a:t>
            </a:r>
            <a:r>
              <a:rPr sz="1000" spc="0" dirty="0">
                <a:latin typeface="Arial"/>
                <a:cs typeface="Arial"/>
              </a:rPr>
              <a:t>n </a:t>
            </a:r>
            <a:r>
              <a:rPr sz="1000" spc="-9" dirty="0">
                <a:latin typeface="Arial"/>
                <a:cs typeface="Arial"/>
              </a:rPr>
              <a:t>be</a:t>
            </a:r>
            <a:r>
              <a:rPr sz="1000" spc="0" dirty="0">
                <a:latin typeface="Arial"/>
                <a:cs typeface="Arial"/>
              </a:rPr>
              <a:t>r</a:t>
            </a:r>
            <a:r>
              <a:rPr sz="1000" spc="-9" dirty="0">
                <a:latin typeface="Arial"/>
                <a:cs typeface="Arial"/>
              </a:rPr>
              <a:t>baga</a:t>
            </a:r>
            <a:r>
              <a:rPr sz="1000" spc="0" dirty="0">
                <a:latin typeface="Arial"/>
                <a:cs typeface="Arial"/>
              </a:rPr>
              <a:t>i</a:t>
            </a:r>
            <a:r>
              <a:rPr sz="1000" spc="27" dirty="0">
                <a:latin typeface="Arial"/>
                <a:cs typeface="Arial"/>
              </a:rPr>
              <a:t> </a:t>
            </a:r>
            <a:r>
              <a:rPr sz="1000" spc="29" dirty="0">
                <a:latin typeface="Arial"/>
                <a:cs typeface="Arial"/>
              </a:rPr>
              <a:t>f</a:t>
            </a:r>
            <a:r>
              <a:rPr sz="1000" spc="-9" dirty="0">
                <a:latin typeface="Arial"/>
                <a:cs typeface="Arial"/>
              </a:rPr>
              <a:t>ung</a:t>
            </a:r>
            <a:r>
              <a:rPr sz="1000" spc="-25" dirty="0">
                <a:latin typeface="Arial"/>
                <a:cs typeface="Arial"/>
              </a:rPr>
              <a:t>s</a:t>
            </a:r>
            <a:r>
              <a:rPr sz="1000" spc="14" dirty="0">
                <a:latin typeface="Arial"/>
                <a:cs typeface="Arial"/>
              </a:rPr>
              <a:t>i</a:t>
            </a:r>
            <a:r>
              <a:rPr sz="1000" spc="-9" dirty="0">
                <a:latin typeface="Arial"/>
                <a:cs typeface="Arial"/>
              </a:rPr>
              <a:t>n</a:t>
            </a:r>
            <a:r>
              <a:rPr sz="1000" spc="0" dirty="0">
                <a:latin typeface="Arial"/>
                <a:cs typeface="Arial"/>
              </a:rPr>
              <a:t>y</a:t>
            </a:r>
            <a:r>
              <a:rPr sz="1000" spc="4" dirty="0">
                <a:latin typeface="Arial"/>
                <a:cs typeface="Arial"/>
              </a:rPr>
              <a:t>a</a:t>
            </a:r>
            <a:r>
              <a:rPr sz="1000" spc="0" dirty="0">
                <a:latin typeface="Arial"/>
                <a:cs typeface="Arial"/>
              </a:rPr>
              <a:t>.</a:t>
            </a:r>
            <a:r>
              <a:rPr sz="1000" spc="22" dirty="0">
                <a:latin typeface="Arial"/>
                <a:cs typeface="Arial"/>
              </a:rPr>
              <a:t> </a:t>
            </a:r>
            <a:r>
              <a:rPr sz="1000" spc="0" dirty="0">
                <a:latin typeface="Arial"/>
                <a:cs typeface="Arial"/>
              </a:rPr>
              <a:t>K</a:t>
            </a:r>
            <a:r>
              <a:rPr sz="1000" spc="-9" dirty="0">
                <a:latin typeface="Arial"/>
                <a:cs typeface="Arial"/>
              </a:rPr>
              <a:t>a</a:t>
            </a:r>
            <a:r>
              <a:rPr sz="1000" spc="0" dirty="0">
                <a:latin typeface="Arial"/>
                <a:cs typeface="Arial"/>
              </a:rPr>
              <a:t>r</a:t>
            </a:r>
            <a:r>
              <a:rPr sz="1000" spc="-9" dirty="0">
                <a:latin typeface="Arial"/>
                <a:cs typeface="Arial"/>
              </a:rPr>
              <a:t>en</a:t>
            </a:r>
            <a:r>
              <a:rPr sz="1000" spc="0" dirty="0">
                <a:latin typeface="Arial"/>
                <a:cs typeface="Arial"/>
              </a:rPr>
              <a:t>a </a:t>
            </a:r>
            <a:r>
              <a:rPr sz="1000" spc="14" dirty="0">
                <a:latin typeface="Arial"/>
                <a:cs typeface="Arial"/>
              </a:rPr>
              <a:t>i</a:t>
            </a:r>
            <a:r>
              <a:rPr sz="1000" spc="4" dirty="0">
                <a:latin typeface="Arial"/>
                <a:cs typeface="Arial"/>
              </a:rPr>
              <a:t>t</a:t>
            </a:r>
            <a:r>
              <a:rPr sz="1000" spc="0" dirty="0">
                <a:latin typeface="Arial"/>
                <a:cs typeface="Arial"/>
              </a:rPr>
              <a:t>u</a:t>
            </a:r>
            <a:r>
              <a:rPr sz="1000" spc="2" dirty="0">
                <a:latin typeface="Arial"/>
                <a:cs typeface="Arial"/>
              </a:rPr>
              <a:t> </a:t>
            </a:r>
            <a:r>
              <a:rPr sz="1000" spc="-9" dirty="0">
                <a:latin typeface="Arial"/>
                <a:cs typeface="Arial"/>
              </a:rPr>
              <a:t>denga</a:t>
            </a:r>
            <a:r>
              <a:rPr sz="1000" spc="0" dirty="0">
                <a:latin typeface="Arial"/>
                <a:cs typeface="Arial"/>
              </a:rPr>
              <a:t>n </a:t>
            </a:r>
            <a:r>
              <a:rPr sz="1000" spc="25" dirty="0">
                <a:latin typeface="Arial"/>
                <a:cs typeface="Arial"/>
              </a:rPr>
              <a:t>k</a:t>
            </a:r>
            <a:r>
              <a:rPr sz="1000" spc="-9" dirty="0">
                <a:latin typeface="Arial"/>
                <a:cs typeface="Arial"/>
              </a:rPr>
              <a:t>e</a:t>
            </a:r>
            <a:r>
              <a:rPr sz="1000" spc="25" dirty="0">
                <a:latin typeface="Arial"/>
                <a:cs typeface="Arial"/>
              </a:rPr>
              <a:t>m</a:t>
            </a:r>
            <a:r>
              <a:rPr sz="1000" spc="-29" dirty="0">
                <a:latin typeface="Arial"/>
                <a:cs typeface="Arial"/>
              </a:rPr>
              <a:t>a</a:t>
            </a:r>
            <a:r>
              <a:rPr sz="1000" spc="25" dirty="0">
                <a:latin typeface="Arial"/>
                <a:cs typeface="Arial"/>
              </a:rPr>
              <a:t>m</a:t>
            </a:r>
            <a:r>
              <a:rPr sz="1000" spc="-9" dirty="0">
                <a:latin typeface="Arial"/>
                <a:cs typeface="Arial"/>
              </a:rPr>
              <a:t>pua</a:t>
            </a:r>
            <a:r>
              <a:rPr sz="1000" spc="0" dirty="0">
                <a:latin typeface="Arial"/>
                <a:cs typeface="Arial"/>
              </a:rPr>
              <a:t>n </a:t>
            </a:r>
            <a:r>
              <a:rPr sz="1000" spc="-25" dirty="0">
                <a:latin typeface="Arial"/>
                <a:cs typeface="Arial"/>
              </a:rPr>
              <a:t>s</a:t>
            </a:r>
            <a:r>
              <a:rPr sz="1000" spc="14" dirty="0">
                <a:latin typeface="Arial"/>
                <a:cs typeface="Arial"/>
              </a:rPr>
              <a:t>i</a:t>
            </a:r>
            <a:r>
              <a:rPr sz="1000" spc="-25" dirty="0">
                <a:latin typeface="Arial"/>
                <a:cs typeface="Arial"/>
              </a:rPr>
              <a:t>s</a:t>
            </a:r>
            <a:r>
              <a:rPr sz="1000" spc="4" dirty="0">
                <a:latin typeface="Arial"/>
                <a:cs typeface="Arial"/>
              </a:rPr>
              <a:t>t</a:t>
            </a:r>
            <a:r>
              <a:rPr sz="1000" spc="-9" dirty="0">
                <a:latin typeface="Arial"/>
                <a:cs typeface="Arial"/>
              </a:rPr>
              <a:t>e</a:t>
            </a:r>
            <a:r>
              <a:rPr sz="1000" spc="0" dirty="0">
                <a:latin typeface="Arial"/>
                <a:cs typeface="Arial"/>
              </a:rPr>
              <a:t>m</a:t>
            </a:r>
            <a:r>
              <a:rPr sz="1000" spc="37" dirty="0">
                <a:latin typeface="Arial"/>
                <a:cs typeface="Arial"/>
              </a:rPr>
              <a:t> </a:t>
            </a:r>
            <a:r>
              <a:rPr sz="1000" spc="0" dirty="0">
                <a:latin typeface="Arial"/>
                <a:cs typeface="Arial"/>
              </a:rPr>
              <a:t>E</a:t>
            </a:r>
            <a:r>
              <a:rPr sz="1000" spc="-9" dirty="0">
                <a:latin typeface="Arial"/>
                <a:cs typeface="Arial"/>
              </a:rPr>
              <a:t>R</a:t>
            </a:r>
            <a:r>
              <a:rPr sz="1000" spc="0" dirty="0">
                <a:latin typeface="Arial"/>
                <a:cs typeface="Arial"/>
              </a:rPr>
              <a:t>P</a:t>
            </a:r>
            <a:r>
              <a:rPr sz="1000" spc="9" dirty="0">
                <a:latin typeface="Arial"/>
                <a:cs typeface="Arial"/>
              </a:rPr>
              <a:t> </a:t>
            </a:r>
            <a:r>
              <a:rPr sz="1000" spc="4" dirty="0">
                <a:latin typeface="Arial"/>
                <a:cs typeface="Arial"/>
              </a:rPr>
              <a:t>t</a:t>
            </a:r>
            <a:r>
              <a:rPr sz="1000" spc="-9" dirty="0">
                <a:latin typeface="Arial"/>
                <a:cs typeface="Arial"/>
              </a:rPr>
              <a:t>e</a:t>
            </a:r>
            <a:r>
              <a:rPr sz="1000" spc="0" dirty="0">
                <a:latin typeface="Arial"/>
                <a:cs typeface="Arial"/>
              </a:rPr>
              <a:t>r</a:t>
            </a:r>
            <a:r>
              <a:rPr sz="1000" spc="-25" dirty="0">
                <a:latin typeface="Arial"/>
                <a:cs typeface="Arial"/>
              </a:rPr>
              <a:t>s</a:t>
            </a:r>
            <a:r>
              <a:rPr sz="1000" spc="-9" dirty="0">
                <a:latin typeface="Arial"/>
                <a:cs typeface="Arial"/>
              </a:rPr>
              <a:t>ebu</a:t>
            </a:r>
            <a:r>
              <a:rPr sz="1000" spc="0" dirty="0">
                <a:latin typeface="Arial"/>
                <a:cs typeface="Arial"/>
              </a:rPr>
              <a:t>t</a:t>
            </a:r>
            <a:r>
              <a:rPr sz="1000" spc="20" dirty="0">
                <a:latin typeface="Arial"/>
                <a:cs typeface="Arial"/>
              </a:rPr>
              <a:t> </a:t>
            </a:r>
            <a:r>
              <a:rPr sz="1000" spc="-9" dirty="0">
                <a:latin typeface="Arial"/>
                <a:cs typeface="Arial"/>
              </a:rPr>
              <a:t>dapa</a:t>
            </a:r>
            <a:r>
              <a:rPr sz="1000" spc="0" dirty="0">
                <a:latin typeface="Arial"/>
                <a:cs typeface="Arial"/>
              </a:rPr>
              <a:t>t</a:t>
            </a:r>
            <a:r>
              <a:rPr sz="1000" spc="42" dirty="0">
                <a:latin typeface="Arial"/>
                <a:cs typeface="Arial"/>
              </a:rPr>
              <a:t> </a:t>
            </a:r>
            <a:r>
              <a:rPr sz="1000" spc="-9" dirty="0">
                <a:latin typeface="Arial"/>
                <a:cs typeface="Arial"/>
              </a:rPr>
              <a:t>d</a:t>
            </a:r>
            <a:r>
              <a:rPr sz="1000" spc="14" dirty="0">
                <a:latin typeface="Arial"/>
                <a:cs typeface="Arial"/>
              </a:rPr>
              <a:t>il</a:t>
            </a:r>
            <a:r>
              <a:rPr sz="1000" spc="-9" dirty="0">
                <a:latin typeface="Arial"/>
                <a:cs typeface="Arial"/>
              </a:rPr>
              <a:t>a</a:t>
            </a:r>
            <a:r>
              <a:rPr sz="1000" spc="0" dirty="0">
                <a:latin typeface="Arial"/>
                <a:cs typeface="Arial"/>
              </a:rPr>
              <a:t>k</a:t>
            </a:r>
            <a:r>
              <a:rPr sz="1000" spc="-9" dirty="0">
                <a:latin typeface="Arial"/>
                <a:cs typeface="Arial"/>
              </a:rPr>
              <a:t>u</a:t>
            </a:r>
            <a:r>
              <a:rPr sz="1000" spc="0" dirty="0">
                <a:latin typeface="Arial"/>
                <a:cs typeface="Arial"/>
              </a:rPr>
              <a:t>k</a:t>
            </a:r>
            <a:r>
              <a:rPr sz="1000" spc="-9" dirty="0">
                <a:latin typeface="Arial"/>
                <a:cs typeface="Arial"/>
              </a:rPr>
              <a:t>a</a:t>
            </a:r>
            <a:r>
              <a:rPr sz="1000" spc="0" dirty="0">
                <a:latin typeface="Arial"/>
                <a:cs typeface="Arial"/>
              </a:rPr>
              <a:t>n </a:t>
            </a:r>
            <a:r>
              <a:rPr sz="1000" spc="-9" dirty="0">
                <a:latin typeface="Arial"/>
                <a:cs typeface="Arial"/>
              </a:rPr>
              <a:t>pe</a:t>
            </a:r>
            <a:r>
              <a:rPr sz="1000" spc="25" dirty="0">
                <a:latin typeface="Arial"/>
                <a:cs typeface="Arial"/>
              </a:rPr>
              <a:t>m</a:t>
            </a:r>
            <a:r>
              <a:rPr sz="1000" spc="-9" dirty="0">
                <a:latin typeface="Arial"/>
                <a:cs typeface="Arial"/>
              </a:rPr>
              <a:t>a</a:t>
            </a:r>
            <a:r>
              <a:rPr sz="1000" spc="-25" dirty="0">
                <a:latin typeface="Arial"/>
                <a:cs typeface="Arial"/>
              </a:rPr>
              <a:t>s</a:t>
            </a:r>
            <a:r>
              <a:rPr sz="1000" spc="-9" dirty="0">
                <a:latin typeface="Arial"/>
                <a:cs typeface="Arial"/>
              </a:rPr>
              <a:t>u</a:t>
            </a:r>
            <a:r>
              <a:rPr sz="1000" spc="0" dirty="0">
                <a:latin typeface="Arial"/>
                <a:cs typeface="Arial"/>
              </a:rPr>
              <a:t>k</a:t>
            </a:r>
            <a:r>
              <a:rPr sz="1000" spc="-9" dirty="0">
                <a:latin typeface="Arial"/>
                <a:cs typeface="Arial"/>
              </a:rPr>
              <a:t>a</a:t>
            </a:r>
            <a:r>
              <a:rPr sz="1000" spc="0" dirty="0">
                <a:latin typeface="Arial"/>
                <a:cs typeface="Arial"/>
              </a:rPr>
              <a:t>n </a:t>
            </a:r>
            <a:r>
              <a:rPr sz="1000" spc="-9" dirty="0">
                <a:latin typeface="Arial"/>
                <a:cs typeface="Arial"/>
              </a:rPr>
              <a:t>da</a:t>
            </a:r>
            <a:r>
              <a:rPr sz="1000" spc="0" dirty="0">
                <a:latin typeface="Arial"/>
                <a:cs typeface="Arial"/>
              </a:rPr>
              <a:t>n</a:t>
            </a:r>
            <a:r>
              <a:rPr sz="1000" spc="25" dirty="0">
                <a:latin typeface="Arial"/>
                <a:cs typeface="Arial"/>
              </a:rPr>
              <a:t> </a:t>
            </a:r>
            <a:r>
              <a:rPr sz="1000" spc="-9" dirty="0">
                <a:latin typeface="Arial"/>
                <a:cs typeface="Arial"/>
              </a:rPr>
              <a:t>ana</a:t>
            </a:r>
            <a:r>
              <a:rPr sz="1000" spc="14" dirty="0">
                <a:latin typeface="Arial"/>
                <a:cs typeface="Arial"/>
              </a:rPr>
              <a:t>li</a:t>
            </a:r>
            <a:r>
              <a:rPr sz="1000" spc="-25" dirty="0">
                <a:latin typeface="Arial"/>
                <a:cs typeface="Arial"/>
              </a:rPr>
              <a:t>s</a:t>
            </a:r>
            <a:r>
              <a:rPr sz="1000" spc="14" dirty="0">
                <a:latin typeface="Arial"/>
                <a:cs typeface="Arial"/>
              </a:rPr>
              <a:t>i</a:t>
            </a:r>
            <a:r>
              <a:rPr sz="1000" spc="0" dirty="0">
                <a:latin typeface="Arial"/>
                <a:cs typeface="Arial"/>
              </a:rPr>
              <a:t>s</a:t>
            </a:r>
            <a:r>
              <a:rPr sz="1000" spc="9" dirty="0">
                <a:latin typeface="Arial"/>
                <a:cs typeface="Arial"/>
              </a:rPr>
              <a:t> </a:t>
            </a:r>
            <a:r>
              <a:rPr sz="1000" i="1" spc="-9" dirty="0">
                <a:latin typeface="Arial"/>
                <a:cs typeface="Arial"/>
              </a:rPr>
              <a:t>da</a:t>
            </a:r>
            <a:r>
              <a:rPr sz="1000" i="1" spc="0" dirty="0">
                <a:latin typeface="Arial"/>
                <a:cs typeface="Arial"/>
              </a:rPr>
              <a:t>- </a:t>
            </a:r>
            <a:r>
              <a:rPr sz="1000" i="1" spc="9" dirty="0">
                <a:latin typeface="Arial"/>
                <a:cs typeface="Arial"/>
              </a:rPr>
              <a:t>t</a:t>
            </a:r>
            <a:r>
              <a:rPr sz="1000" i="1" spc="0" dirty="0">
                <a:latin typeface="Arial"/>
                <a:cs typeface="Arial"/>
              </a:rPr>
              <a:t>a</a:t>
            </a:r>
            <a:r>
              <a:rPr sz="1000" i="1" spc="196" dirty="0">
                <a:latin typeface="Arial"/>
                <a:cs typeface="Arial"/>
              </a:rPr>
              <a:t> </a:t>
            </a:r>
            <a:r>
              <a:rPr sz="1000" spc="-25" dirty="0">
                <a:latin typeface="Arial"/>
                <a:cs typeface="Arial"/>
              </a:rPr>
              <a:t>s</a:t>
            </a:r>
            <a:r>
              <a:rPr sz="1000" spc="-9" dirty="0">
                <a:latin typeface="Arial"/>
                <a:cs typeface="Arial"/>
              </a:rPr>
              <a:t>e</a:t>
            </a:r>
            <a:r>
              <a:rPr sz="1000" spc="0" dirty="0">
                <a:latin typeface="Arial"/>
                <a:cs typeface="Arial"/>
              </a:rPr>
              <a:t>c</a:t>
            </a:r>
            <a:r>
              <a:rPr sz="1000" spc="-9" dirty="0">
                <a:latin typeface="Arial"/>
                <a:cs typeface="Arial"/>
              </a:rPr>
              <a:t>a</a:t>
            </a:r>
            <a:r>
              <a:rPr sz="1000" spc="0" dirty="0">
                <a:latin typeface="Arial"/>
                <a:cs typeface="Arial"/>
              </a:rPr>
              <a:t>ra</a:t>
            </a:r>
            <a:r>
              <a:rPr sz="1000" spc="191" dirty="0">
                <a:latin typeface="Arial"/>
                <a:cs typeface="Arial"/>
              </a:rPr>
              <a:t> </a:t>
            </a:r>
            <a:r>
              <a:rPr sz="1000" spc="4" dirty="0">
                <a:latin typeface="Arial"/>
                <a:cs typeface="Arial"/>
              </a:rPr>
              <a:t>f</a:t>
            </a:r>
            <a:r>
              <a:rPr sz="1000" spc="14" dirty="0">
                <a:latin typeface="Arial"/>
                <a:cs typeface="Arial"/>
              </a:rPr>
              <a:t>l</a:t>
            </a:r>
            <a:r>
              <a:rPr sz="1000" spc="-9" dirty="0">
                <a:latin typeface="Arial"/>
                <a:cs typeface="Arial"/>
              </a:rPr>
              <a:t>e</a:t>
            </a:r>
            <a:r>
              <a:rPr sz="1000" spc="0" dirty="0">
                <a:latin typeface="Arial"/>
                <a:cs typeface="Arial"/>
              </a:rPr>
              <a:t>k</a:t>
            </a:r>
            <a:r>
              <a:rPr sz="1000" spc="-25" dirty="0">
                <a:latin typeface="Arial"/>
                <a:cs typeface="Arial"/>
              </a:rPr>
              <a:t>s</a:t>
            </a:r>
            <a:r>
              <a:rPr sz="1000" spc="14" dirty="0">
                <a:latin typeface="Arial"/>
                <a:cs typeface="Arial"/>
              </a:rPr>
              <a:t>i</a:t>
            </a:r>
            <a:r>
              <a:rPr sz="1000" spc="-9" dirty="0">
                <a:latin typeface="Arial"/>
                <a:cs typeface="Arial"/>
              </a:rPr>
              <a:t>be</a:t>
            </a:r>
            <a:r>
              <a:rPr sz="1000" spc="0" dirty="0">
                <a:latin typeface="Arial"/>
                <a:cs typeface="Arial"/>
              </a:rPr>
              <a:t>l</a:t>
            </a:r>
            <a:r>
              <a:rPr sz="1000" spc="219" dirty="0">
                <a:latin typeface="Arial"/>
                <a:cs typeface="Arial"/>
              </a:rPr>
              <a:t> </a:t>
            </a:r>
            <a:r>
              <a:rPr sz="1000" spc="-9" dirty="0">
                <a:latin typeface="Arial"/>
                <a:cs typeface="Arial"/>
              </a:rPr>
              <a:t>da</a:t>
            </a:r>
            <a:r>
              <a:rPr sz="1000" spc="0" dirty="0">
                <a:latin typeface="Arial"/>
                <a:cs typeface="Arial"/>
              </a:rPr>
              <a:t>n</a:t>
            </a:r>
            <a:r>
              <a:rPr sz="1000" spc="191" dirty="0">
                <a:latin typeface="Arial"/>
                <a:cs typeface="Arial"/>
              </a:rPr>
              <a:t> </a:t>
            </a:r>
            <a:r>
              <a:rPr sz="1000" spc="-25" dirty="0">
                <a:latin typeface="Arial"/>
                <a:cs typeface="Arial"/>
              </a:rPr>
              <a:t>s</a:t>
            </a:r>
            <a:r>
              <a:rPr sz="1000" spc="-9" dirty="0">
                <a:latin typeface="Arial"/>
                <a:cs typeface="Arial"/>
              </a:rPr>
              <a:t>e</a:t>
            </a:r>
            <a:r>
              <a:rPr sz="1000" spc="0" dirty="0">
                <a:latin typeface="Arial"/>
                <a:cs typeface="Arial"/>
              </a:rPr>
              <a:t>k</a:t>
            </a:r>
            <a:r>
              <a:rPr sz="1000" spc="-9" dirty="0">
                <a:latin typeface="Arial"/>
                <a:cs typeface="Arial"/>
              </a:rPr>
              <a:t>e</a:t>
            </a:r>
            <a:r>
              <a:rPr sz="1000" spc="4" dirty="0">
                <a:latin typeface="Arial"/>
                <a:cs typeface="Arial"/>
              </a:rPr>
              <a:t>t</a:t>
            </a:r>
            <a:r>
              <a:rPr sz="1000" spc="14" dirty="0">
                <a:latin typeface="Arial"/>
                <a:cs typeface="Arial"/>
              </a:rPr>
              <a:t>i</a:t>
            </a:r>
            <a:r>
              <a:rPr sz="1000" spc="0" dirty="0">
                <a:latin typeface="Arial"/>
                <a:cs typeface="Arial"/>
              </a:rPr>
              <a:t>ka</a:t>
            </a:r>
            <a:r>
              <a:rPr sz="1000" spc="174" dirty="0">
                <a:latin typeface="Arial"/>
                <a:cs typeface="Arial"/>
              </a:rPr>
              <a:t> </a:t>
            </a:r>
            <a:r>
              <a:rPr sz="1000" spc="14" dirty="0">
                <a:latin typeface="Arial"/>
                <a:cs typeface="Arial"/>
              </a:rPr>
              <a:t>(</a:t>
            </a:r>
            <a:r>
              <a:rPr sz="1000" i="1" spc="0" dirty="0">
                <a:latin typeface="Arial"/>
                <a:cs typeface="Arial"/>
              </a:rPr>
              <a:t>r</a:t>
            </a:r>
            <a:r>
              <a:rPr sz="1000" i="1" spc="-9" dirty="0">
                <a:latin typeface="Arial"/>
                <a:cs typeface="Arial"/>
              </a:rPr>
              <a:t>ea</a:t>
            </a:r>
            <a:r>
              <a:rPr sz="1000" i="1" spc="0" dirty="0">
                <a:latin typeface="Arial"/>
                <a:cs typeface="Arial"/>
              </a:rPr>
              <a:t>l</a:t>
            </a:r>
            <a:r>
              <a:rPr sz="1000" i="1" spc="191" dirty="0">
                <a:latin typeface="Arial"/>
                <a:cs typeface="Arial"/>
              </a:rPr>
              <a:t> </a:t>
            </a:r>
            <a:r>
              <a:rPr sz="1000" i="1" spc="4" dirty="0">
                <a:latin typeface="Arial"/>
                <a:cs typeface="Arial"/>
              </a:rPr>
              <a:t>t</a:t>
            </a:r>
            <a:r>
              <a:rPr sz="1000" i="1" spc="-9" dirty="0">
                <a:latin typeface="Arial"/>
                <a:cs typeface="Arial"/>
              </a:rPr>
              <a:t>i</a:t>
            </a:r>
            <a:r>
              <a:rPr sz="1000" i="1" spc="0" dirty="0">
                <a:latin typeface="Arial"/>
                <a:cs typeface="Arial"/>
              </a:rPr>
              <a:t>m</a:t>
            </a:r>
            <a:r>
              <a:rPr sz="1000" i="1" spc="-4" dirty="0">
                <a:latin typeface="Arial"/>
                <a:cs typeface="Arial"/>
              </a:rPr>
              <a:t>e</a:t>
            </a:r>
            <a:r>
              <a:rPr sz="1000" i="1" spc="0" dirty="0">
                <a:latin typeface="Arial"/>
                <a:cs typeface="Arial"/>
              </a:rPr>
              <a:t>)</a:t>
            </a:r>
            <a:r>
              <a:rPr sz="1000" i="1" spc="204" dirty="0">
                <a:latin typeface="Arial"/>
                <a:cs typeface="Arial"/>
              </a:rPr>
              <a:t> </a:t>
            </a:r>
            <a:r>
              <a:rPr sz="1000" spc="-9" dirty="0">
                <a:latin typeface="Arial"/>
                <a:cs typeface="Arial"/>
              </a:rPr>
              <a:t>da</a:t>
            </a:r>
            <a:r>
              <a:rPr sz="1000" spc="-25" dirty="0">
                <a:latin typeface="Arial"/>
                <a:cs typeface="Arial"/>
              </a:rPr>
              <a:t>r</a:t>
            </a:r>
            <a:r>
              <a:rPr sz="1000" spc="0" dirty="0">
                <a:latin typeface="Arial"/>
                <a:cs typeface="Arial"/>
              </a:rPr>
              <a:t>i</a:t>
            </a:r>
            <a:r>
              <a:rPr sz="1000" spc="216" dirty="0">
                <a:latin typeface="Arial"/>
                <a:cs typeface="Arial"/>
              </a:rPr>
              <a:t> </a:t>
            </a:r>
            <a:r>
              <a:rPr sz="1000" spc="-9" dirty="0">
                <a:latin typeface="Arial"/>
                <a:cs typeface="Arial"/>
              </a:rPr>
              <a:t>be</a:t>
            </a:r>
            <a:r>
              <a:rPr sz="1000" spc="0" dirty="0">
                <a:latin typeface="Arial"/>
                <a:cs typeface="Arial"/>
              </a:rPr>
              <a:t>r</a:t>
            </a:r>
            <a:r>
              <a:rPr sz="1000" spc="-9" dirty="0">
                <a:latin typeface="Arial"/>
                <a:cs typeface="Arial"/>
              </a:rPr>
              <a:t>baga</a:t>
            </a:r>
            <a:r>
              <a:rPr sz="1000" spc="0" dirty="0">
                <a:latin typeface="Arial"/>
                <a:cs typeface="Arial"/>
              </a:rPr>
              <a:t>i</a:t>
            </a:r>
            <a:r>
              <a:rPr sz="1000" spc="216" dirty="0">
                <a:latin typeface="Arial"/>
                <a:cs typeface="Arial"/>
              </a:rPr>
              <a:t> </a:t>
            </a:r>
            <a:r>
              <a:rPr sz="1000" spc="-25" dirty="0">
                <a:latin typeface="Arial"/>
                <a:cs typeface="Arial"/>
              </a:rPr>
              <a:t>s</a:t>
            </a:r>
            <a:r>
              <a:rPr sz="1000" spc="-9" dirty="0">
                <a:latin typeface="Arial"/>
                <a:cs typeface="Arial"/>
              </a:rPr>
              <a:t>udu</a:t>
            </a:r>
            <a:r>
              <a:rPr sz="1000" spc="1" dirty="0">
                <a:latin typeface="Arial"/>
                <a:cs typeface="Arial"/>
              </a:rPr>
              <a:t>t </a:t>
            </a:r>
            <a:r>
              <a:rPr sz="1000" spc="-9" dirty="0">
                <a:latin typeface="Arial"/>
                <a:cs typeface="Arial"/>
              </a:rPr>
              <a:t>a</a:t>
            </a:r>
            <a:r>
              <a:rPr sz="1000" spc="4" dirty="0">
                <a:latin typeface="Arial"/>
                <a:cs typeface="Arial"/>
              </a:rPr>
              <a:t>t</a:t>
            </a:r>
            <a:r>
              <a:rPr sz="1000" spc="-9" dirty="0">
                <a:latin typeface="Arial"/>
                <a:cs typeface="Arial"/>
              </a:rPr>
              <a:t>a</a:t>
            </a:r>
            <a:r>
              <a:rPr sz="1000" spc="0" dirty="0">
                <a:latin typeface="Arial"/>
                <a:cs typeface="Arial"/>
              </a:rPr>
              <a:t>u</a:t>
            </a:r>
            <a:r>
              <a:rPr sz="1000" spc="9" dirty="0">
                <a:latin typeface="Arial"/>
                <a:cs typeface="Arial"/>
              </a:rPr>
              <a:t> </a:t>
            </a:r>
            <a:r>
              <a:rPr sz="1000" spc="-9" dirty="0">
                <a:latin typeface="Arial"/>
                <a:cs typeface="Arial"/>
              </a:rPr>
              <a:t>di</a:t>
            </a:r>
            <a:r>
              <a:rPr sz="1000" spc="25" dirty="0">
                <a:latin typeface="Arial"/>
                <a:cs typeface="Arial"/>
              </a:rPr>
              <a:t>m</a:t>
            </a:r>
            <a:r>
              <a:rPr sz="1000" spc="-9" dirty="0">
                <a:latin typeface="Arial"/>
                <a:cs typeface="Arial"/>
              </a:rPr>
              <a:t>en</a:t>
            </a:r>
            <a:r>
              <a:rPr sz="1000" spc="-25" dirty="0">
                <a:latin typeface="Arial"/>
                <a:cs typeface="Arial"/>
              </a:rPr>
              <a:t>s</a:t>
            </a:r>
            <a:r>
              <a:rPr sz="1000" spc="19" dirty="0">
                <a:latin typeface="Arial"/>
                <a:cs typeface="Arial"/>
              </a:rPr>
              <a:t>i</a:t>
            </a:r>
            <a:r>
              <a:rPr sz="1000" spc="0" dirty="0">
                <a:latin typeface="Arial"/>
                <a:cs typeface="Arial"/>
              </a:rPr>
              <a:t>.</a:t>
            </a:r>
            <a:r>
              <a:rPr sz="1000" spc="24" dirty="0">
                <a:latin typeface="Arial"/>
                <a:cs typeface="Arial"/>
              </a:rPr>
              <a:t> </a:t>
            </a:r>
            <a:r>
              <a:rPr sz="1000" spc="0" dirty="0">
                <a:latin typeface="Arial"/>
                <a:cs typeface="Arial"/>
              </a:rPr>
              <a:t>K</a:t>
            </a:r>
            <a:r>
              <a:rPr sz="1000" spc="-34" dirty="0">
                <a:latin typeface="Arial"/>
                <a:cs typeface="Arial"/>
              </a:rPr>
              <a:t>e</a:t>
            </a:r>
            <a:r>
              <a:rPr sz="1000" spc="25" dirty="0">
                <a:latin typeface="Arial"/>
                <a:cs typeface="Arial"/>
              </a:rPr>
              <a:t>m</a:t>
            </a:r>
            <a:r>
              <a:rPr sz="1000" spc="-29" dirty="0">
                <a:latin typeface="Arial"/>
                <a:cs typeface="Arial"/>
              </a:rPr>
              <a:t>a</a:t>
            </a:r>
            <a:r>
              <a:rPr sz="1000" spc="25" dirty="0">
                <a:latin typeface="Arial"/>
                <a:cs typeface="Arial"/>
              </a:rPr>
              <a:t>m</a:t>
            </a:r>
            <a:r>
              <a:rPr sz="1000" spc="-9" dirty="0">
                <a:latin typeface="Arial"/>
                <a:cs typeface="Arial"/>
              </a:rPr>
              <a:t>pua</a:t>
            </a:r>
            <a:r>
              <a:rPr sz="1000" spc="0" dirty="0">
                <a:latin typeface="Arial"/>
                <a:cs typeface="Arial"/>
              </a:rPr>
              <a:t>n</a:t>
            </a:r>
            <a:r>
              <a:rPr sz="1000" spc="7" dirty="0">
                <a:latin typeface="Arial"/>
                <a:cs typeface="Arial"/>
              </a:rPr>
              <a:t> </a:t>
            </a:r>
            <a:r>
              <a:rPr sz="1000" spc="14" dirty="0">
                <a:latin typeface="Arial"/>
                <a:cs typeface="Arial"/>
              </a:rPr>
              <a:t>i</a:t>
            </a:r>
            <a:r>
              <a:rPr sz="1000" spc="-9" dirty="0">
                <a:latin typeface="Arial"/>
                <a:cs typeface="Arial"/>
              </a:rPr>
              <a:t>n</a:t>
            </a:r>
            <a:r>
              <a:rPr sz="1000" spc="0" dirty="0">
                <a:latin typeface="Arial"/>
                <a:cs typeface="Arial"/>
              </a:rPr>
              <a:t>i</a:t>
            </a:r>
            <a:r>
              <a:rPr sz="1000" spc="42" dirty="0">
                <a:latin typeface="Arial"/>
                <a:cs typeface="Arial"/>
              </a:rPr>
              <a:t> </a:t>
            </a:r>
            <a:r>
              <a:rPr sz="1000" spc="-9" dirty="0">
                <a:latin typeface="Arial"/>
                <a:cs typeface="Arial"/>
              </a:rPr>
              <a:t>dapa</a:t>
            </a:r>
            <a:r>
              <a:rPr sz="1000" spc="0" dirty="0">
                <a:latin typeface="Arial"/>
                <a:cs typeface="Arial"/>
              </a:rPr>
              <a:t>t </a:t>
            </a:r>
            <a:r>
              <a:rPr sz="1000" spc="25" dirty="0">
                <a:latin typeface="Arial"/>
                <a:cs typeface="Arial"/>
              </a:rPr>
              <a:t>m</a:t>
            </a:r>
            <a:r>
              <a:rPr sz="1000" spc="-29" dirty="0">
                <a:latin typeface="Arial"/>
                <a:cs typeface="Arial"/>
              </a:rPr>
              <a:t>e</a:t>
            </a:r>
            <a:r>
              <a:rPr sz="1000" spc="25" dirty="0">
                <a:latin typeface="Arial"/>
                <a:cs typeface="Arial"/>
              </a:rPr>
              <a:t>m</a:t>
            </a:r>
            <a:r>
              <a:rPr sz="1000" spc="-9" dirty="0">
                <a:latin typeface="Arial"/>
                <a:cs typeface="Arial"/>
              </a:rPr>
              <a:t>be</a:t>
            </a:r>
            <a:r>
              <a:rPr sz="1000" spc="-25" dirty="0">
                <a:latin typeface="Arial"/>
                <a:cs typeface="Arial"/>
              </a:rPr>
              <a:t>r</a:t>
            </a:r>
            <a:r>
              <a:rPr sz="1000" spc="14" dirty="0">
                <a:latin typeface="Arial"/>
                <a:cs typeface="Arial"/>
              </a:rPr>
              <a:t>i</a:t>
            </a:r>
            <a:r>
              <a:rPr sz="1000" spc="0" dirty="0">
                <a:latin typeface="Arial"/>
                <a:cs typeface="Arial"/>
              </a:rPr>
              <a:t>k</a:t>
            </a:r>
            <a:r>
              <a:rPr sz="1000" spc="-9" dirty="0">
                <a:latin typeface="Arial"/>
                <a:cs typeface="Arial"/>
              </a:rPr>
              <a:t>a</a:t>
            </a:r>
            <a:r>
              <a:rPr sz="1000" spc="0" dirty="0">
                <a:latin typeface="Arial"/>
                <a:cs typeface="Arial"/>
              </a:rPr>
              <a:t>n</a:t>
            </a:r>
            <a:r>
              <a:rPr sz="1000" spc="7" dirty="0">
                <a:latin typeface="Arial"/>
                <a:cs typeface="Arial"/>
              </a:rPr>
              <a:t> </a:t>
            </a:r>
            <a:r>
              <a:rPr sz="1000" spc="14" dirty="0">
                <a:latin typeface="Arial"/>
                <a:cs typeface="Arial"/>
              </a:rPr>
              <a:t>i</a:t>
            </a:r>
            <a:r>
              <a:rPr sz="1000" spc="-29" dirty="0">
                <a:latin typeface="Arial"/>
                <a:cs typeface="Arial"/>
              </a:rPr>
              <a:t>n</a:t>
            </a:r>
            <a:r>
              <a:rPr sz="1000" spc="29" dirty="0">
                <a:latin typeface="Arial"/>
                <a:cs typeface="Arial"/>
              </a:rPr>
              <a:t>f</a:t>
            </a:r>
            <a:r>
              <a:rPr sz="1000" spc="-9" dirty="0">
                <a:latin typeface="Arial"/>
                <a:cs typeface="Arial"/>
              </a:rPr>
              <a:t>o</a:t>
            </a:r>
            <a:r>
              <a:rPr sz="1000" spc="-25" dirty="0">
                <a:latin typeface="Arial"/>
                <a:cs typeface="Arial"/>
              </a:rPr>
              <a:t>r</a:t>
            </a:r>
            <a:r>
              <a:rPr sz="1000" spc="25" dirty="0">
                <a:latin typeface="Arial"/>
                <a:cs typeface="Arial"/>
              </a:rPr>
              <a:t>m</a:t>
            </a:r>
            <a:r>
              <a:rPr sz="1000" spc="-9" dirty="0">
                <a:latin typeface="Arial"/>
                <a:cs typeface="Arial"/>
              </a:rPr>
              <a:t>a</a:t>
            </a:r>
            <a:r>
              <a:rPr sz="1000" spc="-25" dirty="0">
                <a:latin typeface="Arial"/>
                <a:cs typeface="Arial"/>
              </a:rPr>
              <a:t>s</a:t>
            </a:r>
            <a:r>
              <a:rPr sz="1000" spc="0" dirty="0">
                <a:latin typeface="Arial"/>
                <a:cs typeface="Arial"/>
              </a:rPr>
              <a:t>i</a:t>
            </a:r>
            <a:r>
              <a:rPr sz="1000" spc="35" dirty="0">
                <a:latin typeface="Arial"/>
                <a:cs typeface="Arial"/>
              </a:rPr>
              <a:t> </a:t>
            </a:r>
            <a:r>
              <a:rPr sz="1000" spc="0" dirty="0">
                <a:latin typeface="Arial"/>
                <a:cs typeface="Arial"/>
              </a:rPr>
              <a:t>k</a:t>
            </a:r>
            <a:r>
              <a:rPr sz="1000" spc="-9" dirty="0">
                <a:latin typeface="Arial"/>
                <a:cs typeface="Arial"/>
              </a:rPr>
              <a:t>ep</a:t>
            </a:r>
            <a:r>
              <a:rPr sz="1000" spc="4" dirty="0">
                <a:latin typeface="Arial"/>
                <a:cs typeface="Arial"/>
              </a:rPr>
              <a:t>a</a:t>
            </a:r>
            <a:r>
              <a:rPr sz="1000" spc="0" dirty="0">
                <a:latin typeface="Arial"/>
                <a:cs typeface="Arial"/>
              </a:rPr>
              <a:t>- </a:t>
            </a:r>
            <a:r>
              <a:rPr sz="1000" spc="-9" dirty="0">
                <a:latin typeface="Arial"/>
                <a:cs typeface="Arial"/>
              </a:rPr>
              <a:t>d</a:t>
            </a:r>
            <a:r>
              <a:rPr sz="1000" spc="0" dirty="0">
                <a:latin typeface="Arial"/>
                <a:cs typeface="Arial"/>
              </a:rPr>
              <a:t>a</a:t>
            </a:r>
            <a:r>
              <a:rPr sz="1000" spc="25" dirty="0">
                <a:latin typeface="Arial"/>
                <a:cs typeface="Arial"/>
              </a:rPr>
              <a:t> </a:t>
            </a:r>
            <a:r>
              <a:rPr sz="1000" spc="-9" dirty="0">
                <a:latin typeface="Arial"/>
                <a:cs typeface="Arial"/>
              </a:rPr>
              <a:t>penga</a:t>
            </a:r>
            <a:r>
              <a:rPr sz="1000" spc="25" dirty="0">
                <a:latin typeface="Arial"/>
                <a:cs typeface="Arial"/>
              </a:rPr>
              <a:t>m</a:t>
            </a:r>
            <a:r>
              <a:rPr sz="1000" spc="-9" dirty="0">
                <a:latin typeface="Arial"/>
                <a:cs typeface="Arial"/>
              </a:rPr>
              <a:t>bi</a:t>
            </a:r>
            <a:r>
              <a:rPr sz="1000" spc="0" dirty="0">
                <a:latin typeface="Arial"/>
                <a:cs typeface="Arial"/>
              </a:rPr>
              <a:t>l</a:t>
            </a:r>
            <a:r>
              <a:rPr sz="1000" spc="25" dirty="0">
                <a:latin typeface="Arial"/>
                <a:cs typeface="Arial"/>
              </a:rPr>
              <a:t> </a:t>
            </a:r>
            <a:r>
              <a:rPr sz="1000" spc="0" dirty="0">
                <a:latin typeface="Arial"/>
                <a:cs typeface="Arial"/>
              </a:rPr>
              <a:t>k</a:t>
            </a:r>
            <a:r>
              <a:rPr sz="1000" spc="-9" dirty="0">
                <a:latin typeface="Arial"/>
                <a:cs typeface="Arial"/>
              </a:rPr>
              <a:t>epu</a:t>
            </a:r>
            <a:r>
              <a:rPr sz="1000" spc="4" dirty="0">
                <a:latin typeface="Arial"/>
                <a:cs typeface="Arial"/>
              </a:rPr>
              <a:t>t</a:t>
            </a:r>
            <a:r>
              <a:rPr sz="1000" spc="-9" dirty="0">
                <a:latin typeface="Arial"/>
                <a:cs typeface="Arial"/>
              </a:rPr>
              <a:t>u</a:t>
            </a:r>
            <a:r>
              <a:rPr sz="1000" spc="-25" dirty="0">
                <a:latin typeface="Arial"/>
                <a:cs typeface="Arial"/>
              </a:rPr>
              <a:t>s</a:t>
            </a:r>
            <a:r>
              <a:rPr sz="1000" spc="-9" dirty="0">
                <a:latin typeface="Arial"/>
                <a:cs typeface="Arial"/>
              </a:rPr>
              <a:t>a</a:t>
            </a:r>
            <a:r>
              <a:rPr sz="1000" spc="0" dirty="0">
                <a:latin typeface="Arial"/>
                <a:cs typeface="Arial"/>
              </a:rPr>
              <a:t>n</a:t>
            </a:r>
            <a:r>
              <a:rPr sz="1000" spc="27" dirty="0">
                <a:latin typeface="Arial"/>
                <a:cs typeface="Arial"/>
              </a:rPr>
              <a:t> </a:t>
            </a:r>
            <a:r>
              <a:rPr sz="1000" spc="14" dirty="0">
                <a:latin typeface="Arial"/>
                <a:cs typeface="Arial"/>
              </a:rPr>
              <a:t>i</a:t>
            </a:r>
            <a:r>
              <a:rPr sz="1000" spc="-29" dirty="0">
                <a:latin typeface="Arial"/>
                <a:cs typeface="Arial"/>
              </a:rPr>
              <a:t>n</a:t>
            </a:r>
            <a:r>
              <a:rPr sz="1000" spc="29" dirty="0">
                <a:latin typeface="Arial"/>
                <a:cs typeface="Arial"/>
              </a:rPr>
              <a:t>f</a:t>
            </a:r>
            <a:r>
              <a:rPr sz="1000" spc="-9" dirty="0">
                <a:latin typeface="Arial"/>
                <a:cs typeface="Arial"/>
              </a:rPr>
              <a:t>o</a:t>
            </a:r>
            <a:r>
              <a:rPr sz="1000" spc="-25" dirty="0">
                <a:latin typeface="Arial"/>
                <a:cs typeface="Arial"/>
              </a:rPr>
              <a:t>r</a:t>
            </a:r>
            <a:r>
              <a:rPr sz="1000" spc="25" dirty="0">
                <a:latin typeface="Arial"/>
                <a:cs typeface="Arial"/>
              </a:rPr>
              <a:t>m</a:t>
            </a:r>
            <a:r>
              <a:rPr sz="1000" spc="-9" dirty="0">
                <a:latin typeface="Arial"/>
                <a:cs typeface="Arial"/>
              </a:rPr>
              <a:t>a</a:t>
            </a:r>
            <a:r>
              <a:rPr sz="1000" spc="-25" dirty="0">
                <a:latin typeface="Arial"/>
                <a:cs typeface="Arial"/>
              </a:rPr>
              <a:t>s</a:t>
            </a:r>
            <a:r>
              <a:rPr sz="1000" spc="0" dirty="0">
                <a:latin typeface="Arial"/>
                <a:cs typeface="Arial"/>
              </a:rPr>
              <a:t>i</a:t>
            </a:r>
            <a:r>
              <a:rPr sz="1000" spc="27"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 </a:t>
            </a:r>
            <a:r>
              <a:rPr sz="1000" spc="25" dirty="0">
                <a:latin typeface="Arial"/>
                <a:cs typeface="Arial"/>
              </a:rPr>
              <a:t>m</a:t>
            </a:r>
            <a:r>
              <a:rPr sz="1000" spc="-9" dirty="0">
                <a:latin typeface="Arial"/>
                <a:cs typeface="Arial"/>
              </a:rPr>
              <a:t>e</a:t>
            </a:r>
            <a:r>
              <a:rPr sz="1000" spc="0" dirty="0">
                <a:latin typeface="Arial"/>
                <a:cs typeface="Arial"/>
              </a:rPr>
              <a:t>r</a:t>
            </a:r>
            <a:r>
              <a:rPr sz="1000" spc="-9" dirty="0">
                <a:latin typeface="Arial"/>
                <a:cs typeface="Arial"/>
              </a:rPr>
              <a:t>e</a:t>
            </a:r>
            <a:r>
              <a:rPr sz="1000" spc="0" dirty="0">
                <a:latin typeface="Arial"/>
                <a:cs typeface="Arial"/>
              </a:rPr>
              <a:t>ka </a:t>
            </a:r>
            <a:r>
              <a:rPr sz="1000" spc="-9" dirty="0">
                <a:latin typeface="Arial"/>
                <a:cs typeface="Arial"/>
              </a:rPr>
              <a:t>pe</a:t>
            </a:r>
            <a:r>
              <a:rPr sz="1000" spc="0" dirty="0">
                <a:latin typeface="Arial"/>
                <a:cs typeface="Arial"/>
              </a:rPr>
              <a:t>r</a:t>
            </a:r>
            <a:r>
              <a:rPr sz="1000" spc="14" dirty="0">
                <a:latin typeface="Arial"/>
                <a:cs typeface="Arial"/>
              </a:rPr>
              <a:t>l</a:t>
            </a:r>
            <a:r>
              <a:rPr sz="1000" spc="-9" dirty="0">
                <a:latin typeface="Arial"/>
                <a:cs typeface="Arial"/>
              </a:rPr>
              <a:t>u</a:t>
            </a:r>
            <a:r>
              <a:rPr sz="1000" spc="0" dirty="0">
                <a:latin typeface="Arial"/>
                <a:cs typeface="Arial"/>
              </a:rPr>
              <a:t>k</a:t>
            </a:r>
            <a:r>
              <a:rPr sz="1000" spc="-9" dirty="0">
                <a:latin typeface="Arial"/>
                <a:cs typeface="Arial"/>
              </a:rPr>
              <a:t>a</a:t>
            </a:r>
            <a:r>
              <a:rPr sz="1000" spc="0" dirty="0">
                <a:latin typeface="Arial"/>
                <a:cs typeface="Arial"/>
              </a:rPr>
              <a:t>n s</a:t>
            </a:r>
            <a:r>
              <a:rPr sz="1000" spc="-9" dirty="0">
                <a:latin typeface="Arial"/>
                <a:cs typeface="Arial"/>
              </a:rPr>
              <a:t>eh</a:t>
            </a:r>
            <a:r>
              <a:rPr sz="1000" spc="14" dirty="0">
                <a:latin typeface="Arial"/>
                <a:cs typeface="Arial"/>
              </a:rPr>
              <a:t>i</a:t>
            </a:r>
            <a:r>
              <a:rPr sz="1000" spc="-9" dirty="0">
                <a:latin typeface="Arial"/>
                <a:cs typeface="Arial"/>
              </a:rPr>
              <a:t>n</a:t>
            </a:r>
            <a:r>
              <a:rPr sz="1000" spc="9" dirty="0">
                <a:latin typeface="Arial"/>
                <a:cs typeface="Arial"/>
              </a:rPr>
              <a:t>g</a:t>
            </a:r>
            <a:r>
              <a:rPr sz="1000" spc="0" dirty="0">
                <a:latin typeface="Arial"/>
                <a:cs typeface="Arial"/>
              </a:rPr>
              <a:t>- </a:t>
            </a:r>
            <a:r>
              <a:rPr sz="1000" spc="-9" dirty="0">
                <a:latin typeface="Arial"/>
                <a:cs typeface="Arial"/>
              </a:rPr>
              <a:t>g</a:t>
            </a:r>
            <a:r>
              <a:rPr sz="1000" spc="0" dirty="0">
                <a:latin typeface="Arial"/>
                <a:cs typeface="Arial"/>
              </a:rPr>
              <a:t>a </a:t>
            </a:r>
            <a:r>
              <a:rPr sz="1000" spc="25" dirty="0">
                <a:latin typeface="Arial"/>
                <a:cs typeface="Arial"/>
              </a:rPr>
              <a:t>m</a:t>
            </a:r>
            <a:r>
              <a:rPr sz="1000" spc="-9" dirty="0">
                <a:latin typeface="Arial"/>
                <a:cs typeface="Arial"/>
              </a:rPr>
              <a:t>e</a:t>
            </a:r>
            <a:r>
              <a:rPr sz="1000" spc="0" dirty="0">
                <a:latin typeface="Arial"/>
                <a:cs typeface="Arial"/>
              </a:rPr>
              <a:t>r</a:t>
            </a:r>
            <a:r>
              <a:rPr sz="1000" spc="-9" dirty="0">
                <a:latin typeface="Arial"/>
                <a:cs typeface="Arial"/>
              </a:rPr>
              <a:t>e</a:t>
            </a:r>
            <a:r>
              <a:rPr sz="1000" spc="0" dirty="0">
                <a:latin typeface="Arial"/>
                <a:cs typeface="Arial"/>
              </a:rPr>
              <a:t>ka</a:t>
            </a:r>
            <a:r>
              <a:rPr sz="1000" spc="-19" dirty="0">
                <a:latin typeface="Arial"/>
                <a:cs typeface="Arial"/>
              </a:rPr>
              <a:t> </a:t>
            </a:r>
            <a:r>
              <a:rPr sz="1000" spc="-9" dirty="0">
                <a:latin typeface="Arial"/>
                <a:cs typeface="Arial"/>
              </a:rPr>
              <a:t>dapa</a:t>
            </a:r>
            <a:r>
              <a:rPr sz="1000" spc="0" dirty="0">
                <a:latin typeface="Arial"/>
                <a:cs typeface="Arial"/>
              </a:rPr>
              <a:t>t</a:t>
            </a:r>
            <a:r>
              <a:rPr sz="1000" spc="-2" dirty="0">
                <a:latin typeface="Arial"/>
                <a:cs typeface="Arial"/>
              </a:rPr>
              <a:t> </a:t>
            </a:r>
            <a:r>
              <a:rPr sz="1000" spc="25" dirty="0">
                <a:latin typeface="Arial"/>
                <a:cs typeface="Arial"/>
              </a:rPr>
              <a:t>m</a:t>
            </a:r>
            <a:r>
              <a:rPr sz="1000" spc="-29" dirty="0">
                <a:latin typeface="Arial"/>
                <a:cs typeface="Arial"/>
              </a:rPr>
              <a:t>e</a:t>
            </a:r>
            <a:r>
              <a:rPr sz="1000" spc="25" dirty="0">
                <a:latin typeface="Arial"/>
                <a:cs typeface="Arial"/>
              </a:rPr>
              <a:t>m</a:t>
            </a:r>
            <a:r>
              <a:rPr sz="1000" spc="-9" dirty="0">
                <a:latin typeface="Arial"/>
                <a:cs typeface="Arial"/>
              </a:rPr>
              <a:t>bua</a:t>
            </a:r>
            <a:r>
              <a:rPr sz="1000" spc="0" dirty="0">
                <a:latin typeface="Arial"/>
                <a:cs typeface="Arial"/>
              </a:rPr>
              <a:t>t</a:t>
            </a:r>
            <a:r>
              <a:rPr sz="1000" spc="-2" dirty="0">
                <a:latin typeface="Arial"/>
                <a:cs typeface="Arial"/>
              </a:rPr>
              <a:t> </a:t>
            </a:r>
            <a:r>
              <a:rPr sz="1000" spc="0" dirty="0">
                <a:latin typeface="Arial"/>
                <a:cs typeface="Arial"/>
              </a:rPr>
              <a:t>k</a:t>
            </a:r>
            <a:r>
              <a:rPr sz="1000" spc="-9" dirty="0">
                <a:latin typeface="Arial"/>
                <a:cs typeface="Arial"/>
              </a:rPr>
              <a:t>epu</a:t>
            </a:r>
            <a:r>
              <a:rPr sz="1000" spc="4" dirty="0">
                <a:latin typeface="Arial"/>
                <a:cs typeface="Arial"/>
              </a:rPr>
              <a:t>t</a:t>
            </a:r>
            <a:r>
              <a:rPr sz="1000" spc="-9" dirty="0">
                <a:latin typeface="Arial"/>
                <a:cs typeface="Arial"/>
              </a:rPr>
              <a:t>u</a:t>
            </a:r>
            <a:r>
              <a:rPr sz="1000" spc="-25" dirty="0">
                <a:latin typeface="Arial"/>
                <a:cs typeface="Arial"/>
              </a:rPr>
              <a:t>s</a:t>
            </a:r>
            <a:r>
              <a:rPr sz="1000" spc="-9" dirty="0">
                <a:latin typeface="Arial"/>
                <a:cs typeface="Arial"/>
              </a:rPr>
              <a:t>a</a:t>
            </a:r>
            <a:r>
              <a:rPr sz="1000" spc="0" dirty="0">
                <a:latin typeface="Arial"/>
                <a:cs typeface="Arial"/>
              </a:rPr>
              <a:t>n</a:t>
            </a:r>
            <a:r>
              <a:rPr sz="1000" spc="12" dirty="0">
                <a:latin typeface="Arial"/>
                <a:cs typeface="Arial"/>
              </a:rPr>
              <a:t> </a:t>
            </a:r>
            <a:r>
              <a:rPr sz="1000" spc="-9" dirty="0">
                <a:latin typeface="Arial"/>
                <a:cs typeface="Arial"/>
              </a:rPr>
              <a:t>denga</a:t>
            </a:r>
            <a:r>
              <a:rPr sz="1000" spc="0" dirty="0">
                <a:latin typeface="Arial"/>
                <a:cs typeface="Arial"/>
              </a:rPr>
              <a:t>n </a:t>
            </a:r>
            <a:r>
              <a:rPr sz="1000" spc="14" dirty="0">
                <a:latin typeface="Arial"/>
                <a:cs typeface="Arial"/>
              </a:rPr>
              <a:t>l</a:t>
            </a:r>
            <a:r>
              <a:rPr sz="1000" spc="-9" dirty="0">
                <a:latin typeface="Arial"/>
                <a:cs typeface="Arial"/>
              </a:rPr>
              <a:t>eb</a:t>
            </a:r>
            <a:r>
              <a:rPr sz="1000" spc="14" dirty="0">
                <a:latin typeface="Arial"/>
                <a:cs typeface="Arial"/>
              </a:rPr>
              <a:t>i</a:t>
            </a:r>
            <a:r>
              <a:rPr sz="1000" spc="0" dirty="0">
                <a:latin typeface="Arial"/>
                <a:cs typeface="Arial"/>
              </a:rPr>
              <a:t>h </a:t>
            </a:r>
            <a:r>
              <a:rPr sz="1000" spc="-9" dirty="0">
                <a:latin typeface="Arial"/>
                <a:cs typeface="Arial"/>
              </a:rPr>
              <a:t>bai</a:t>
            </a:r>
            <a:r>
              <a:rPr sz="1000" spc="0" dirty="0">
                <a:latin typeface="Arial"/>
                <a:cs typeface="Arial"/>
              </a:rPr>
              <a:t>k.</a:t>
            </a:r>
            <a:endParaRPr sz="1000" dirty="0">
              <a:latin typeface="Arial"/>
              <a:cs typeface="Arial"/>
            </a:endParaRPr>
          </a:p>
        </p:txBody>
      </p:sp>
      <p:sp>
        <p:nvSpPr>
          <p:cNvPr id="2" name="object 2"/>
          <p:cNvSpPr txBox="1"/>
          <p:nvPr/>
        </p:nvSpPr>
        <p:spPr>
          <a:xfrm>
            <a:off x="457200" y="5114242"/>
            <a:ext cx="5392183" cy="2664025"/>
          </a:xfrm>
          <a:prstGeom prst="rect">
            <a:avLst/>
          </a:prstGeom>
        </p:spPr>
        <p:txBody>
          <a:bodyPr wrap="square" lIns="0" tIns="8413" rIns="0" bIns="0" rtlCol="0">
            <a:noAutofit/>
          </a:bodyPr>
          <a:lstStyle/>
          <a:p>
            <a:pPr marL="12700" marR="1589652" algn="just">
              <a:lnSpc>
                <a:spcPts val="1325"/>
              </a:lnSpc>
            </a:pPr>
            <a:r>
              <a:rPr sz="1200" b="1" spc="0" dirty="0">
                <a:latin typeface="Arial"/>
                <a:cs typeface="Arial"/>
              </a:rPr>
              <a:t>Penggunaan teknologi terkini</a:t>
            </a:r>
            <a:endParaRPr sz="1200">
              <a:latin typeface="Arial"/>
              <a:cs typeface="Arial"/>
            </a:endParaRPr>
          </a:p>
          <a:p>
            <a:pPr marL="12700" algn="just">
              <a:lnSpc>
                <a:spcPct val="95825"/>
              </a:lnSpc>
            </a:pPr>
            <a:r>
              <a:rPr sz="1000" dirty="0">
                <a:latin typeface="Arial"/>
                <a:cs typeface="Arial"/>
              </a:rPr>
              <a:t>K</a:t>
            </a:r>
            <a:r>
              <a:rPr sz="1000" spc="-9" dirty="0">
                <a:latin typeface="Arial"/>
                <a:cs typeface="Arial"/>
              </a:rPr>
              <a:t>eun</a:t>
            </a:r>
            <a:r>
              <a:rPr sz="1000" spc="4" dirty="0">
                <a:latin typeface="Arial"/>
                <a:cs typeface="Arial"/>
              </a:rPr>
              <a:t>t</a:t>
            </a:r>
            <a:r>
              <a:rPr sz="1000" spc="-9" dirty="0">
                <a:latin typeface="Arial"/>
                <a:cs typeface="Arial"/>
              </a:rPr>
              <a:t>unga</a:t>
            </a:r>
            <a:r>
              <a:rPr sz="1000" spc="0" dirty="0">
                <a:latin typeface="Arial"/>
                <a:cs typeface="Arial"/>
              </a:rPr>
              <a:t>n</a:t>
            </a:r>
            <a:r>
              <a:rPr sz="1000" spc="-42" dirty="0">
                <a:latin typeface="Arial"/>
                <a:cs typeface="Arial"/>
              </a:rPr>
              <a:t> </a:t>
            </a:r>
            <a:r>
              <a:rPr sz="1000" spc="0" dirty="0">
                <a:latin typeface="Arial"/>
                <a:cs typeface="Arial"/>
              </a:rPr>
              <a:t>ke </a:t>
            </a:r>
            <a:r>
              <a:rPr sz="1000" spc="-9" dirty="0">
                <a:latin typeface="Arial"/>
                <a:cs typeface="Arial"/>
              </a:rPr>
              <a:t>e</a:t>
            </a:r>
            <a:r>
              <a:rPr sz="1000" spc="25" dirty="0">
                <a:latin typeface="Arial"/>
                <a:cs typeface="Arial"/>
              </a:rPr>
              <a:t>m</a:t>
            </a:r>
            <a:r>
              <a:rPr sz="1000" spc="-9" dirty="0">
                <a:latin typeface="Arial"/>
                <a:cs typeface="Arial"/>
              </a:rPr>
              <a:t>pa</a:t>
            </a:r>
            <a:r>
              <a:rPr sz="1000" spc="0" dirty="0">
                <a:latin typeface="Arial"/>
                <a:cs typeface="Arial"/>
              </a:rPr>
              <a:t>t</a:t>
            </a:r>
            <a:r>
              <a:rPr sz="1000" spc="17" dirty="0">
                <a:latin typeface="Arial"/>
                <a:cs typeface="Arial"/>
              </a:rPr>
              <a:t> </a:t>
            </a:r>
            <a:r>
              <a:rPr sz="1000" spc="-9" dirty="0">
                <a:latin typeface="Arial"/>
                <a:cs typeface="Arial"/>
              </a:rPr>
              <a:t>ad</a:t>
            </a:r>
            <a:r>
              <a:rPr sz="1000" spc="-29" dirty="0">
                <a:latin typeface="Arial"/>
                <a:cs typeface="Arial"/>
              </a:rPr>
              <a:t>a</a:t>
            </a:r>
            <a:r>
              <a:rPr sz="1000" spc="14" dirty="0">
                <a:latin typeface="Arial"/>
                <a:cs typeface="Arial"/>
              </a:rPr>
              <a:t>l</a:t>
            </a:r>
            <a:r>
              <a:rPr sz="1000" spc="-9" dirty="0">
                <a:latin typeface="Arial"/>
                <a:cs typeface="Arial"/>
              </a:rPr>
              <a:t>a</a:t>
            </a:r>
            <a:r>
              <a:rPr sz="1000" spc="0" dirty="0">
                <a:latin typeface="Arial"/>
                <a:cs typeface="Arial"/>
              </a:rPr>
              <a:t>h </a:t>
            </a:r>
            <a:r>
              <a:rPr sz="1000" spc="-9" dirty="0">
                <a:latin typeface="Arial"/>
                <a:cs typeface="Arial"/>
              </a:rPr>
              <a:t>penggunaa</a:t>
            </a:r>
            <a:r>
              <a:rPr sz="1000" spc="0" dirty="0">
                <a:latin typeface="Arial"/>
                <a:cs typeface="Arial"/>
              </a:rPr>
              <a:t>n </a:t>
            </a:r>
            <a:r>
              <a:rPr sz="1000" spc="4" dirty="0">
                <a:latin typeface="Arial"/>
                <a:cs typeface="Arial"/>
              </a:rPr>
              <a:t>t</a:t>
            </a:r>
            <a:r>
              <a:rPr sz="1000" spc="-9" dirty="0">
                <a:latin typeface="Arial"/>
                <a:cs typeface="Arial"/>
              </a:rPr>
              <a:t>e</a:t>
            </a:r>
            <a:r>
              <a:rPr sz="1000" spc="0" dirty="0">
                <a:latin typeface="Arial"/>
                <a:cs typeface="Arial"/>
              </a:rPr>
              <a:t>k</a:t>
            </a:r>
            <a:r>
              <a:rPr sz="1000" spc="-9" dirty="0">
                <a:latin typeface="Arial"/>
                <a:cs typeface="Arial"/>
              </a:rPr>
              <a:t>no</a:t>
            </a:r>
            <a:r>
              <a:rPr sz="1000" spc="14" dirty="0">
                <a:latin typeface="Arial"/>
                <a:cs typeface="Arial"/>
              </a:rPr>
              <a:t>l</a:t>
            </a:r>
            <a:r>
              <a:rPr sz="1000" spc="-9" dirty="0">
                <a:latin typeface="Arial"/>
                <a:cs typeface="Arial"/>
              </a:rPr>
              <a:t>og</a:t>
            </a:r>
            <a:r>
              <a:rPr sz="1000" spc="0" dirty="0">
                <a:latin typeface="Arial"/>
                <a:cs typeface="Arial"/>
              </a:rPr>
              <a:t>i</a:t>
            </a:r>
            <a:r>
              <a:rPr sz="1000" spc="27" dirty="0">
                <a:latin typeface="Arial"/>
                <a:cs typeface="Arial"/>
              </a:rPr>
              <a:t> </a:t>
            </a:r>
            <a:r>
              <a:rPr sz="1000" spc="14" dirty="0">
                <a:latin typeface="Arial"/>
                <a:cs typeface="Arial"/>
              </a:rPr>
              <a:t>i</a:t>
            </a:r>
            <a:r>
              <a:rPr sz="1000" spc="-29" dirty="0">
                <a:latin typeface="Arial"/>
                <a:cs typeface="Arial"/>
              </a:rPr>
              <a:t>n</a:t>
            </a:r>
            <a:r>
              <a:rPr sz="1000" spc="4" dirty="0">
                <a:latin typeface="Arial"/>
                <a:cs typeface="Arial"/>
              </a:rPr>
              <a:t>f</a:t>
            </a:r>
            <a:r>
              <a:rPr sz="1000" spc="-9" dirty="0">
                <a:latin typeface="Arial"/>
                <a:cs typeface="Arial"/>
              </a:rPr>
              <a:t>o</a:t>
            </a:r>
            <a:r>
              <a:rPr sz="1000" spc="0" dirty="0">
                <a:latin typeface="Arial"/>
                <a:cs typeface="Arial"/>
              </a:rPr>
              <a:t>r</a:t>
            </a:r>
            <a:r>
              <a:rPr sz="1000" spc="25" dirty="0">
                <a:latin typeface="Arial"/>
                <a:cs typeface="Arial"/>
              </a:rPr>
              <a:t>m</a:t>
            </a:r>
            <a:r>
              <a:rPr sz="1000" spc="-9" dirty="0">
                <a:latin typeface="Arial"/>
                <a:cs typeface="Arial"/>
              </a:rPr>
              <a:t>a</a:t>
            </a:r>
            <a:r>
              <a:rPr sz="1000" spc="-25" dirty="0">
                <a:latin typeface="Arial"/>
                <a:cs typeface="Arial"/>
              </a:rPr>
              <a:t>s</a:t>
            </a:r>
            <a:r>
              <a:rPr sz="1000" spc="0" dirty="0">
                <a:latin typeface="Arial"/>
                <a:cs typeface="Arial"/>
              </a:rPr>
              <a:t>i</a:t>
            </a:r>
            <a:r>
              <a:rPr sz="1000" spc="2" dirty="0">
                <a:latin typeface="Arial"/>
                <a:cs typeface="Arial"/>
              </a:rPr>
              <a:t> </a:t>
            </a:r>
            <a:r>
              <a:rPr sz="1000" spc="6" dirty="0">
                <a:latin typeface="Arial"/>
                <a:cs typeface="Arial"/>
              </a:rPr>
              <a:t>t</a:t>
            </a:r>
            <a:r>
              <a:rPr sz="1000" spc="-9" dirty="0">
                <a:latin typeface="Arial"/>
                <a:cs typeface="Arial"/>
              </a:rPr>
              <a:t>e</a:t>
            </a:r>
            <a:r>
              <a:rPr sz="1000" spc="14" dirty="0">
                <a:latin typeface="Arial"/>
                <a:cs typeface="Arial"/>
              </a:rPr>
              <a:t>r</a:t>
            </a:r>
            <a:r>
              <a:rPr sz="1000" spc="0" dirty="0">
                <a:latin typeface="Arial"/>
                <a:cs typeface="Arial"/>
              </a:rPr>
              <a:t>- k</a:t>
            </a:r>
            <a:r>
              <a:rPr sz="1000" spc="14" dirty="0">
                <a:latin typeface="Arial"/>
                <a:cs typeface="Arial"/>
              </a:rPr>
              <a:t>i</a:t>
            </a:r>
            <a:r>
              <a:rPr sz="1000" spc="-9" dirty="0">
                <a:latin typeface="Arial"/>
                <a:cs typeface="Arial"/>
              </a:rPr>
              <a:t>ni</a:t>
            </a:r>
            <a:r>
              <a:rPr sz="1000" spc="9" dirty="0">
                <a:latin typeface="Arial"/>
                <a:cs typeface="Arial"/>
              </a:rPr>
              <a:t>.</a:t>
            </a:r>
            <a:r>
              <a:rPr sz="1000" spc="0" dirty="0">
                <a:latin typeface="Arial"/>
                <a:cs typeface="Arial"/>
              </a:rPr>
              <a:t>P</a:t>
            </a:r>
            <a:r>
              <a:rPr sz="1000" spc="-9" dirty="0">
                <a:latin typeface="Arial"/>
                <a:cs typeface="Arial"/>
              </a:rPr>
              <a:t>en</a:t>
            </a:r>
            <a:r>
              <a:rPr sz="1000" spc="0" dirty="0">
                <a:latin typeface="Arial"/>
                <a:cs typeface="Arial"/>
              </a:rPr>
              <a:t>y</a:t>
            </a:r>
            <a:r>
              <a:rPr sz="1000" spc="-9" dirty="0">
                <a:latin typeface="Arial"/>
                <a:cs typeface="Arial"/>
              </a:rPr>
              <a:t>ed</a:t>
            </a:r>
            <a:r>
              <a:rPr sz="1000" spc="14" dirty="0">
                <a:latin typeface="Arial"/>
                <a:cs typeface="Arial"/>
              </a:rPr>
              <a:t>i</a:t>
            </a:r>
            <a:r>
              <a:rPr sz="1000" spc="0" dirty="0">
                <a:latin typeface="Arial"/>
                <a:cs typeface="Arial"/>
              </a:rPr>
              <a:t>a </a:t>
            </a:r>
            <a:r>
              <a:rPr sz="1000" i="1" spc="0" dirty="0">
                <a:latin typeface="Arial"/>
                <a:cs typeface="Arial"/>
              </a:rPr>
              <a:t>s</a:t>
            </a:r>
            <a:r>
              <a:rPr sz="1000" i="1" spc="-9" dirty="0">
                <a:latin typeface="Arial"/>
                <a:cs typeface="Arial"/>
              </a:rPr>
              <a:t>o</a:t>
            </a:r>
            <a:r>
              <a:rPr sz="1000" i="1" spc="4" dirty="0">
                <a:latin typeface="Arial"/>
                <a:cs typeface="Arial"/>
              </a:rPr>
              <a:t>f</a:t>
            </a:r>
            <a:r>
              <a:rPr sz="1000" i="1" spc="-14" dirty="0">
                <a:latin typeface="Arial"/>
                <a:cs typeface="Arial"/>
              </a:rPr>
              <a:t>t</a:t>
            </a:r>
            <a:r>
              <a:rPr sz="1000" i="1" spc="14" dirty="0">
                <a:latin typeface="Arial"/>
                <a:cs typeface="Arial"/>
              </a:rPr>
              <a:t>w</a:t>
            </a:r>
            <a:r>
              <a:rPr sz="1000" i="1" spc="-9" dirty="0">
                <a:latin typeface="Arial"/>
                <a:cs typeface="Arial"/>
              </a:rPr>
              <a:t>a</a:t>
            </a:r>
            <a:r>
              <a:rPr sz="1000" i="1" spc="0" dirty="0">
                <a:latin typeface="Arial"/>
                <a:cs typeface="Arial"/>
              </a:rPr>
              <a:t>re</a:t>
            </a:r>
            <a:r>
              <a:rPr sz="1000" i="1" spc="27" dirty="0">
                <a:latin typeface="Arial"/>
                <a:cs typeface="Arial"/>
              </a:rPr>
              <a:t> </a:t>
            </a:r>
            <a:r>
              <a:rPr sz="1000" spc="0" dirty="0">
                <a:latin typeface="Arial"/>
                <a:cs typeface="Arial"/>
              </a:rPr>
              <a:t>E</a:t>
            </a:r>
            <a:r>
              <a:rPr sz="1000" spc="-9" dirty="0">
                <a:latin typeface="Arial"/>
                <a:cs typeface="Arial"/>
              </a:rPr>
              <a:t>R</a:t>
            </a:r>
            <a:r>
              <a:rPr sz="1000" spc="0" dirty="0">
                <a:latin typeface="Arial"/>
                <a:cs typeface="Arial"/>
              </a:rPr>
              <a:t>P</a:t>
            </a:r>
            <a:r>
              <a:rPr sz="1000" spc="2" dirty="0">
                <a:latin typeface="Arial"/>
                <a:cs typeface="Arial"/>
              </a:rPr>
              <a:t> </a:t>
            </a:r>
            <a:r>
              <a:rPr sz="1000" spc="-25" dirty="0">
                <a:latin typeface="Arial"/>
                <a:cs typeface="Arial"/>
              </a:rPr>
              <a:t>s</a:t>
            </a:r>
            <a:r>
              <a:rPr sz="1000" spc="-9" dirty="0">
                <a:latin typeface="Arial"/>
                <a:cs typeface="Arial"/>
              </a:rPr>
              <a:t>anga</a:t>
            </a:r>
            <a:r>
              <a:rPr sz="1000" spc="0" dirty="0">
                <a:latin typeface="Arial"/>
                <a:cs typeface="Arial"/>
              </a:rPr>
              <a:t>t</a:t>
            </a:r>
            <a:r>
              <a:rPr sz="1000" spc="39" dirty="0">
                <a:latin typeface="Arial"/>
                <a:cs typeface="Arial"/>
              </a:rPr>
              <a:t> </a:t>
            </a:r>
            <a:r>
              <a:rPr sz="1000" spc="0" dirty="0">
                <a:latin typeface="Arial"/>
                <a:cs typeface="Arial"/>
              </a:rPr>
              <a:t>c</a:t>
            </a:r>
            <a:r>
              <a:rPr sz="1000" spc="-9" dirty="0">
                <a:latin typeface="Arial"/>
                <a:cs typeface="Arial"/>
              </a:rPr>
              <a:t>epa</a:t>
            </a:r>
            <a:r>
              <a:rPr sz="1000" spc="0" dirty="0">
                <a:latin typeface="Arial"/>
                <a:cs typeface="Arial"/>
              </a:rPr>
              <a:t>t</a:t>
            </a:r>
            <a:r>
              <a:rPr sz="1000" spc="39" dirty="0">
                <a:latin typeface="Arial"/>
                <a:cs typeface="Arial"/>
              </a:rPr>
              <a:t> </a:t>
            </a:r>
            <a:r>
              <a:rPr sz="1000" spc="-9" dirty="0">
                <a:latin typeface="Arial"/>
                <a:cs typeface="Arial"/>
              </a:rPr>
              <a:t>da</a:t>
            </a:r>
            <a:r>
              <a:rPr sz="1000" spc="14" dirty="0">
                <a:latin typeface="Arial"/>
                <a:cs typeface="Arial"/>
              </a:rPr>
              <a:t>l</a:t>
            </a:r>
            <a:r>
              <a:rPr sz="1000" spc="-29" dirty="0">
                <a:latin typeface="Arial"/>
                <a:cs typeface="Arial"/>
              </a:rPr>
              <a:t>a</a:t>
            </a:r>
            <a:r>
              <a:rPr sz="1000" spc="0" dirty="0">
                <a:latin typeface="Arial"/>
                <a:cs typeface="Arial"/>
              </a:rPr>
              <a:t>m</a:t>
            </a:r>
            <a:r>
              <a:rPr sz="1000" spc="52" dirty="0">
                <a:latin typeface="Arial"/>
                <a:cs typeface="Arial"/>
              </a:rPr>
              <a:t> </a:t>
            </a:r>
            <a:r>
              <a:rPr sz="1000" spc="-9" dirty="0">
                <a:latin typeface="Arial"/>
                <a:cs typeface="Arial"/>
              </a:rPr>
              <a:t>be</a:t>
            </a:r>
            <a:r>
              <a:rPr sz="1000" spc="0" dirty="0">
                <a:latin typeface="Arial"/>
                <a:cs typeface="Arial"/>
              </a:rPr>
              <a:t>r</a:t>
            </a:r>
            <a:r>
              <a:rPr sz="1000" spc="-9" dirty="0">
                <a:latin typeface="Arial"/>
                <a:cs typeface="Arial"/>
              </a:rPr>
              <a:t>adap</a:t>
            </a:r>
            <a:r>
              <a:rPr sz="1000" spc="4" dirty="0">
                <a:latin typeface="Arial"/>
                <a:cs typeface="Arial"/>
              </a:rPr>
              <a:t>t</a:t>
            </a:r>
            <a:r>
              <a:rPr sz="1000" spc="-9" dirty="0">
                <a:latin typeface="Arial"/>
                <a:cs typeface="Arial"/>
              </a:rPr>
              <a:t>a</a:t>
            </a:r>
            <a:r>
              <a:rPr sz="1000" spc="-25" dirty="0">
                <a:latin typeface="Arial"/>
                <a:cs typeface="Arial"/>
              </a:rPr>
              <a:t>s</a:t>
            </a:r>
            <a:r>
              <a:rPr sz="1000" spc="0" dirty="0">
                <a:latin typeface="Arial"/>
                <a:cs typeface="Arial"/>
              </a:rPr>
              <a:t>i</a:t>
            </a:r>
            <a:r>
              <a:rPr sz="1000" spc="44" dirty="0">
                <a:latin typeface="Arial"/>
                <a:cs typeface="Arial"/>
              </a:rPr>
              <a:t> </a:t>
            </a:r>
            <a:r>
              <a:rPr sz="1000" spc="-9" dirty="0">
                <a:latin typeface="Arial"/>
                <a:cs typeface="Arial"/>
              </a:rPr>
              <a:t>d</a:t>
            </a:r>
            <a:r>
              <a:rPr sz="1000" spc="4" dirty="0">
                <a:latin typeface="Arial"/>
                <a:cs typeface="Arial"/>
              </a:rPr>
              <a:t>e</a:t>
            </a:r>
            <a:r>
              <a:rPr sz="1000" spc="0" dirty="0">
                <a:latin typeface="Arial"/>
                <a:cs typeface="Arial"/>
              </a:rPr>
              <a:t>- </a:t>
            </a:r>
            <a:r>
              <a:rPr sz="1000" spc="-9" dirty="0">
                <a:latin typeface="Arial"/>
                <a:cs typeface="Arial"/>
              </a:rPr>
              <a:t>nga</a:t>
            </a:r>
            <a:r>
              <a:rPr sz="1000" spc="0" dirty="0">
                <a:latin typeface="Arial"/>
                <a:cs typeface="Arial"/>
              </a:rPr>
              <a:t>n </a:t>
            </a:r>
            <a:r>
              <a:rPr sz="1000" spc="-9" dirty="0">
                <a:latin typeface="Arial"/>
                <a:cs typeface="Arial"/>
              </a:rPr>
              <a:t>pe</a:t>
            </a:r>
            <a:r>
              <a:rPr sz="1000" spc="0" dirty="0">
                <a:latin typeface="Arial"/>
                <a:cs typeface="Arial"/>
              </a:rPr>
              <a:t>rk</a:t>
            </a:r>
            <a:r>
              <a:rPr sz="1000" spc="-9" dirty="0">
                <a:latin typeface="Arial"/>
                <a:cs typeface="Arial"/>
              </a:rPr>
              <a:t>e</a:t>
            </a:r>
            <a:r>
              <a:rPr sz="1000" spc="25" dirty="0">
                <a:latin typeface="Arial"/>
                <a:cs typeface="Arial"/>
              </a:rPr>
              <a:t>m</a:t>
            </a:r>
            <a:r>
              <a:rPr sz="1000" spc="-9" dirty="0">
                <a:latin typeface="Arial"/>
                <a:cs typeface="Arial"/>
              </a:rPr>
              <a:t>banga</a:t>
            </a:r>
            <a:r>
              <a:rPr sz="1000" spc="0" dirty="0">
                <a:latin typeface="Arial"/>
                <a:cs typeface="Arial"/>
              </a:rPr>
              <a:t>n </a:t>
            </a:r>
            <a:r>
              <a:rPr sz="1000" spc="14" dirty="0">
                <a:latin typeface="Arial"/>
                <a:cs typeface="Arial"/>
              </a:rPr>
              <a:t>d</a:t>
            </a:r>
            <a:r>
              <a:rPr sz="1000" spc="-9" dirty="0">
                <a:latin typeface="Arial"/>
                <a:cs typeface="Arial"/>
              </a:rPr>
              <a:t>a</a:t>
            </a:r>
            <a:r>
              <a:rPr sz="1000" spc="0" dirty="0">
                <a:latin typeface="Arial"/>
                <a:cs typeface="Arial"/>
              </a:rPr>
              <a:t>n </a:t>
            </a:r>
            <a:r>
              <a:rPr sz="1000" spc="-9" dirty="0">
                <a:latin typeface="Arial"/>
                <a:cs typeface="Arial"/>
              </a:rPr>
              <a:t>pe</a:t>
            </a:r>
            <a:r>
              <a:rPr sz="1000" spc="25" dirty="0">
                <a:latin typeface="Arial"/>
                <a:cs typeface="Arial"/>
              </a:rPr>
              <a:t>m</a:t>
            </a:r>
            <a:r>
              <a:rPr sz="1000" spc="-9" dirty="0">
                <a:latin typeface="Arial"/>
                <a:cs typeface="Arial"/>
              </a:rPr>
              <a:t>an</a:t>
            </a:r>
            <a:r>
              <a:rPr sz="1000" spc="29" dirty="0">
                <a:latin typeface="Arial"/>
                <a:cs typeface="Arial"/>
              </a:rPr>
              <a:t>f</a:t>
            </a:r>
            <a:r>
              <a:rPr sz="1000" spc="-9" dirty="0">
                <a:latin typeface="Arial"/>
                <a:cs typeface="Arial"/>
              </a:rPr>
              <a:t>aa</a:t>
            </a:r>
            <a:r>
              <a:rPr sz="1000" spc="4" dirty="0">
                <a:latin typeface="Arial"/>
                <a:cs typeface="Arial"/>
              </a:rPr>
              <a:t>t</a:t>
            </a:r>
            <a:r>
              <a:rPr sz="1000" spc="-9" dirty="0">
                <a:latin typeface="Arial"/>
                <a:cs typeface="Arial"/>
              </a:rPr>
              <a:t>a</a:t>
            </a:r>
            <a:r>
              <a:rPr sz="1000" spc="0" dirty="0">
                <a:latin typeface="Arial"/>
                <a:cs typeface="Arial"/>
              </a:rPr>
              <a:t>n</a:t>
            </a:r>
            <a:r>
              <a:rPr sz="1000" spc="5" dirty="0">
                <a:latin typeface="Arial"/>
                <a:cs typeface="Arial"/>
              </a:rPr>
              <a:t> </a:t>
            </a:r>
            <a:r>
              <a:rPr sz="1000" spc="4" dirty="0">
                <a:latin typeface="Arial"/>
                <a:cs typeface="Arial"/>
              </a:rPr>
              <a:t>t</a:t>
            </a:r>
            <a:r>
              <a:rPr sz="1000" spc="-9" dirty="0">
                <a:latin typeface="Arial"/>
                <a:cs typeface="Arial"/>
              </a:rPr>
              <a:t>e</a:t>
            </a:r>
            <a:r>
              <a:rPr sz="1000" spc="0" dirty="0">
                <a:latin typeface="Arial"/>
                <a:cs typeface="Arial"/>
              </a:rPr>
              <a:t>k</a:t>
            </a:r>
            <a:r>
              <a:rPr sz="1000" spc="-9" dirty="0">
                <a:latin typeface="Arial"/>
                <a:cs typeface="Arial"/>
              </a:rPr>
              <a:t>no</a:t>
            </a:r>
            <a:r>
              <a:rPr sz="1000" spc="14" dirty="0">
                <a:latin typeface="Arial"/>
                <a:cs typeface="Arial"/>
              </a:rPr>
              <a:t>l</a:t>
            </a:r>
            <a:r>
              <a:rPr sz="1000" spc="-9" dirty="0">
                <a:latin typeface="Arial"/>
                <a:cs typeface="Arial"/>
              </a:rPr>
              <a:t>o</a:t>
            </a:r>
            <a:r>
              <a:rPr sz="1000" spc="-29" dirty="0">
                <a:latin typeface="Arial"/>
                <a:cs typeface="Arial"/>
              </a:rPr>
              <a:t>g</a:t>
            </a:r>
            <a:r>
              <a:rPr sz="1000" spc="0" dirty="0">
                <a:latin typeface="Arial"/>
                <a:cs typeface="Arial"/>
              </a:rPr>
              <a:t>i</a:t>
            </a:r>
            <a:r>
              <a:rPr sz="1000" spc="27" dirty="0">
                <a:latin typeface="Arial"/>
                <a:cs typeface="Arial"/>
              </a:rPr>
              <a:t> </a:t>
            </a:r>
            <a:r>
              <a:rPr sz="1000" spc="4" dirty="0">
                <a:latin typeface="Arial"/>
                <a:cs typeface="Arial"/>
              </a:rPr>
              <a:t>t</a:t>
            </a:r>
            <a:r>
              <a:rPr sz="1000" spc="-9" dirty="0">
                <a:latin typeface="Arial"/>
                <a:cs typeface="Arial"/>
              </a:rPr>
              <a:t>e</a:t>
            </a:r>
            <a:r>
              <a:rPr sz="1000" spc="-25" dirty="0">
                <a:latin typeface="Arial"/>
                <a:cs typeface="Arial"/>
              </a:rPr>
              <a:t>r</a:t>
            </a:r>
            <a:r>
              <a:rPr sz="1000" spc="0" dirty="0">
                <a:latin typeface="Arial"/>
                <a:cs typeface="Arial"/>
              </a:rPr>
              <a:t>k</a:t>
            </a:r>
            <a:r>
              <a:rPr sz="1000" spc="14" dirty="0">
                <a:latin typeface="Arial"/>
                <a:cs typeface="Arial"/>
              </a:rPr>
              <a:t>i</a:t>
            </a:r>
            <a:r>
              <a:rPr sz="1000" spc="-9" dirty="0">
                <a:latin typeface="Arial"/>
                <a:cs typeface="Arial"/>
              </a:rPr>
              <a:t>n</a:t>
            </a:r>
            <a:r>
              <a:rPr sz="1000" spc="0" dirty="0">
                <a:latin typeface="Arial"/>
                <a:cs typeface="Arial"/>
              </a:rPr>
              <a:t>i</a:t>
            </a:r>
            <a:r>
              <a:rPr sz="1000" spc="27" dirty="0">
                <a:latin typeface="Arial"/>
                <a:cs typeface="Arial"/>
              </a:rPr>
              <a:t> </a:t>
            </a:r>
            <a:r>
              <a:rPr sz="1000" spc="-25" dirty="0">
                <a:latin typeface="Arial"/>
                <a:cs typeface="Arial"/>
              </a:rPr>
              <a:t>s</a:t>
            </a:r>
            <a:r>
              <a:rPr sz="1000" spc="-9" dirty="0">
                <a:latin typeface="Arial"/>
                <a:cs typeface="Arial"/>
              </a:rPr>
              <a:t>epe</a:t>
            </a:r>
            <a:r>
              <a:rPr sz="1000" spc="0" dirty="0">
                <a:latin typeface="Arial"/>
                <a:cs typeface="Arial"/>
              </a:rPr>
              <a:t>r</a:t>
            </a:r>
            <a:r>
              <a:rPr sz="1000" spc="4" dirty="0">
                <a:latin typeface="Arial"/>
                <a:cs typeface="Arial"/>
              </a:rPr>
              <a:t>t</a:t>
            </a:r>
            <a:r>
              <a:rPr sz="1000" spc="0" dirty="0">
                <a:latin typeface="Arial"/>
                <a:cs typeface="Arial"/>
              </a:rPr>
              <a:t>i </a:t>
            </a:r>
            <a:r>
              <a:rPr sz="1000" spc="-25" dirty="0">
                <a:latin typeface="Arial"/>
                <a:cs typeface="Arial"/>
              </a:rPr>
              <a:t>s</a:t>
            </a:r>
            <a:r>
              <a:rPr sz="1000" spc="14" dirty="0">
                <a:latin typeface="Arial"/>
                <a:cs typeface="Arial"/>
              </a:rPr>
              <a:t>i</a:t>
            </a:r>
            <a:r>
              <a:rPr sz="1000" spc="-25" dirty="0">
                <a:latin typeface="Arial"/>
                <a:cs typeface="Arial"/>
              </a:rPr>
              <a:t>s</a:t>
            </a:r>
            <a:r>
              <a:rPr sz="1000" spc="4" dirty="0">
                <a:latin typeface="Arial"/>
                <a:cs typeface="Arial"/>
              </a:rPr>
              <a:t>t</a:t>
            </a:r>
            <a:r>
              <a:rPr sz="1000" spc="-9" dirty="0">
                <a:latin typeface="Arial"/>
                <a:cs typeface="Arial"/>
              </a:rPr>
              <a:t>e</a:t>
            </a:r>
            <a:r>
              <a:rPr sz="1000" spc="0" dirty="0">
                <a:latin typeface="Arial"/>
                <a:cs typeface="Arial"/>
              </a:rPr>
              <a:t>m</a:t>
            </a:r>
            <a:r>
              <a:rPr sz="1000" spc="34" dirty="0">
                <a:latin typeface="Arial"/>
                <a:cs typeface="Arial"/>
              </a:rPr>
              <a:t> </a:t>
            </a:r>
            <a:r>
              <a:rPr sz="1000" spc="4" dirty="0">
                <a:latin typeface="Arial"/>
                <a:cs typeface="Arial"/>
              </a:rPr>
              <a:t>t</a:t>
            </a:r>
            <a:r>
              <a:rPr sz="1000" spc="-9" dirty="0">
                <a:latin typeface="Arial"/>
                <a:cs typeface="Arial"/>
              </a:rPr>
              <a:t>e</a:t>
            </a:r>
            <a:r>
              <a:rPr sz="1000" spc="0" dirty="0">
                <a:latin typeface="Arial"/>
                <a:cs typeface="Arial"/>
              </a:rPr>
              <a:t>r</a:t>
            </a:r>
            <a:r>
              <a:rPr sz="1000" spc="-9" dirty="0">
                <a:latin typeface="Arial"/>
                <a:cs typeface="Arial"/>
              </a:rPr>
              <a:t>bu</a:t>
            </a:r>
            <a:r>
              <a:rPr sz="1000" spc="0" dirty="0">
                <a:latin typeface="Arial"/>
                <a:cs typeface="Arial"/>
              </a:rPr>
              <a:t>ka (</a:t>
            </a:r>
            <a:r>
              <a:rPr sz="1000" i="1" spc="-9" dirty="0">
                <a:latin typeface="Arial"/>
                <a:cs typeface="Arial"/>
              </a:rPr>
              <a:t>ope</a:t>
            </a:r>
            <a:r>
              <a:rPr sz="1000" i="1" spc="0" dirty="0">
                <a:latin typeface="Arial"/>
                <a:cs typeface="Arial"/>
              </a:rPr>
              <a:t>n</a:t>
            </a:r>
            <a:r>
              <a:rPr sz="1000" i="1" spc="42" dirty="0">
                <a:latin typeface="Arial"/>
                <a:cs typeface="Arial"/>
              </a:rPr>
              <a:t> </a:t>
            </a:r>
            <a:r>
              <a:rPr sz="1000" i="1" spc="0" dirty="0">
                <a:latin typeface="Arial"/>
                <a:cs typeface="Arial"/>
              </a:rPr>
              <a:t>sys</a:t>
            </a:r>
            <a:r>
              <a:rPr sz="1000" i="1" spc="4" dirty="0">
                <a:latin typeface="Arial"/>
                <a:cs typeface="Arial"/>
              </a:rPr>
              <a:t>t</a:t>
            </a:r>
            <a:r>
              <a:rPr sz="1000" i="1" spc="-9" dirty="0">
                <a:latin typeface="Arial"/>
                <a:cs typeface="Arial"/>
              </a:rPr>
              <a:t>e</a:t>
            </a:r>
            <a:r>
              <a:rPr sz="1000" i="1" spc="0" dirty="0">
                <a:latin typeface="Arial"/>
                <a:cs typeface="Arial"/>
              </a:rPr>
              <a:t>m)</a:t>
            </a:r>
            <a:r>
              <a:rPr sz="1000" i="1" spc="-14" dirty="0">
                <a:latin typeface="Arial"/>
                <a:cs typeface="Arial"/>
              </a:rPr>
              <a:t>.</a:t>
            </a:r>
            <a:r>
              <a:rPr sz="1000" spc="4" dirty="0">
                <a:latin typeface="Arial"/>
                <a:cs typeface="Arial"/>
              </a:rPr>
              <a:t>T</a:t>
            </a:r>
            <a:r>
              <a:rPr sz="1000" spc="-9" dirty="0">
                <a:latin typeface="Arial"/>
                <a:cs typeface="Arial"/>
              </a:rPr>
              <a:t>e</a:t>
            </a:r>
            <a:r>
              <a:rPr sz="1000" spc="0" dirty="0">
                <a:latin typeface="Arial"/>
                <a:cs typeface="Arial"/>
              </a:rPr>
              <a:t>k</a:t>
            </a:r>
            <a:r>
              <a:rPr sz="1000" spc="-9" dirty="0">
                <a:latin typeface="Arial"/>
                <a:cs typeface="Arial"/>
              </a:rPr>
              <a:t>no</a:t>
            </a:r>
            <a:r>
              <a:rPr sz="1000" spc="14" dirty="0">
                <a:latin typeface="Arial"/>
                <a:cs typeface="Arial"/>
              </a:rPr>
              <a:t>l</a:t>
            </a:r>
            <a:r>
              <a:rPr sz="1000" spc="-9" dirty="0">
                <a:latin typeface="Arial"/>
                <a:cs typeface="Arial"/>
              </a:rPr>
              <a:t>o</a:t>
            </a:r>
            <a:r>
              <a:rPr sz="1000" spc="-29" dirty="0">
                <a:latin typeface="Arial"/>
                <a:cs typeface="Arial"/>
              </a:rPr>
              <a:t>g</a:t>
            </a:r>
            <a:r>
              <a:rPr sz="1000" spc="0" dirty="0">
                <a:latin typeface="Arial"/>
                <a:cs typeface="Arial"/>
              </a:rPr>
              <a:t>i</a:t>
            </a:r>
            <a:r>
              <a:rPr sz="1000" spc="75" dirty="0">
                <a:latin typeface="Arial"/>
                <a:cs typeface="Arial"/>
              </a:rPr>
              <a:t> </a:t>
            </a:r>
            <a:r>
              <a:rPr sz="1000" i="1" spc="-9" dirty="0">
                <a:latin typeface="Arial"/>
                <a:cs typeface="Arial"/>
              </a:rPr>
              <a:t>Clien</a:t>
            </a:r>
            <a:r>
              <a:rPr sz="1000" i="1" spc="4" dirty="0">
                <a:latin typeface="Arial"/>
                <a:cs typeface="Arial"/>
              </a:rPr>
              <a:t>t/</a:t>
            </a:r>
            <a:r>
              <a:rPr sz="1000" i="1" spc="0" dirty="0">
                <a:latin typeface="Arial"/>
                <a:cs typeface="Arial"/>
              </a:rPr>
              <a:t>S</a:t>
            </a:r>
            <a:r>
              <a:rPr sz="1000" i="1" spc="-9" dirty="0">
                <a:latin typeface="Arial"/>
                <a:cs typeface="Arial"/>
              </a:rPr>
              <a:t>e</a:t>
            </a:r>
            <a:r>
              <a:rPr sz="1000" i="1" spc="0" dirty="0">
                <a:latin typeface="Arial"/>
                <a:cs typeface="Arial"/>
              </a:rPr>
              <a:t>rv</a:t>
            </a:r>
            <a:r>
              <a:rPr sz="1000" i="1" spc="-9" dirty="0">
                <a:latin typeface="Arial"/>
                <a:cs typeface="Arial"/>
              </a:rPr>
              <a:t>e</a:t>
            </a:r>
            <a:r>
              <a:rPr sz="1000" i="1" spc="4" dirty="0">
                <a:latin typeface="Arial"/>
                <a:cs typeface="Arial"/>
              </a:rPr>
              <a:t>r</a:t>
            </a:r>
            <a:r>
              <a:rPr sz="1000" spc="0" dirty="0">
                <a:latin typeface="Arial"/>
                <a:cs typeface="Arial"/>
              </a:rPr>
              <a:t>,</a:t>
            </a:r>
            <a:r>
              <a:rPr sz="1000" spc="45" dirty="0">
                <a:latin typeface="Arial"/>
                <a:cs typeface="Arial"/>
              </a:rPr>
              <a:t> </a:t>
            </a:r>
            <a:r>
              <a:rPr sz="1000" i="1" spc="-9" dirty="0">
                <a:latin typeface="Arial"/>
                <a:cs typeface="Arial"/>
              </a:rPr>
              <a:t>in</a:t>
            </a:r>
            <a:r>
              <a:rPr sz="1000" i="1" spc="6" dirty="0">
                <a:latin typeface="Arial"/>
                <a:cs typeface="Arial"/>
              </a:rPr>
              <a:t>t</a:t>
            </a:r>
            <a:r>
              <a:rPr sz="1000" i="1" spc="-9" dirty="0">
                <a:latin typeface="Arial"/>
                <a:cs typeface="Arial"/>
              </a:rPr>
              <a:t>e</a:t>
            </a:r>
            <a:r>
              <a:rPr sz="1000" i="1" spc="0" dirty="0">
                <a:latin typeface="Arial"/>
                <a:cs typeface="Arial"/>
              </a:rPr>
              <a:t>r</a:t>
            </a:r>
            <a:r>
              <a:rPr sz="1000" i="1" spc="-9" dirty="0">
                <a:latin typeface="Arial"/>
                <a:cs typeface="Arial"/>
              </a:rPr>
              <a:t>ne</a:t>
            </a:r>
            <a:r>
              <a:rPr sz="1000" i="1" spc="11" dirty="0">
                <a:latin typeface="Arial"/>
                <a:cs typeface="Arial"/>
              </a:rPr>
              <a:t>t/</a:t>
            </a:r>
            <a:r>
              <a:rPr sz="1000" i="1" spc="-9" dirty="0">
                <a:latin typeface="Arial"/>
                <a:cs typeface="Arial"/>
              </a:rPr>
              <a:t>in</a:t>
            </a:r>
            <a:r>
              <a:rPr sz="1000" i="1" spc="0" dirty="0">
                <a:latin typeface="Arial"/>
                <a:cs typeface="Arial"/>
              </a:rPr>
              <a:t>- </a:t>
            </a:r>
            <a:r>
              <a:rPr sz="1000" i="1" spc="4" dirty="0">
                <a:latin typeface="Arial"/>
                <a:cs typeface="Arial"/>
              </a:rPr>
              <a:t>t</a:t>
            </a:r>
            <a:r>
              <a:rPr sz="1000" i="1" spc="0" dirty="0">
                <a:latin typeface="Arial"/>
                <a:cs typeface="Arial"/>
              </a:rPr>
              <a:t>r</a:t>
            </a:r>
            <a:r>
              <a:rPr sz="1000" i="1" spc="-9" dirty="0">
                <a:latin typeface="Arial"/>
                <a:cs typeface="Arial"/>
              </a:rPr>
              <a:t>ane</a:t>
            </a:r>
            <a:r>
              <a:rPr sz="1000" i="1" spc="9" dirty="0">
                <a:latin typeface="Arial"/>
                <a:cs typeface="Arial"/>
              </a:rPr>
              <a:t>t</a:t>
            </a:r>
            <a:r>
              <a:rPr sz="1000" i="1" spc="0" dirty="0">
                <a:latin typeface="Arial"/>
                <a:cs typeface="Arial"/>
              </a:rPr>
              <a:t>.</a:t>
            </a:r>
            <a:r>
              <a:rPr sz="1000" i="1" spc="23" dirty="0">
                <a:latin typeface="Arial"/>
                <a:cs typeface="Arial"/>
              </a:rPr>
              <a:t> </a:t>
            </a:r>
            <a:r>
              <a:rPr sz="1000" i="1" spc="0" dirty="0">
                <a:latin typeface="Arial"/>
                <a:cs typeface="Arial"/>
              </a:rPr>
              <a:t>E</a:t>
            </a:r>
            <a:r>
              <a:rPr sz="1000" i="1" spc="-9" dirty="0">
                <a:latin typeface="Arial"/>
                <a:cs typeface="Arial"/>
              </a:rPr>
              <a:t>le</a:t>
            </a:r>
            <a:r>
              <a:rPr sz="1000" i="1" spc="0" dirty="0">
                <a:latin typeface="Arial"/>
                <a:cs typeface="Arial"/>
              </a:rPr>
              <a:t>c</a:t>
            </a:r>
            <a:r>
              <a:rPr sz="1000" i="1" spc="4" dirty="0">
                <a:latin typeface="Arial"/>
                <a:cs typeface="Arial"/>
              </a:rPr>
              <a:t>t</a:t>
            </a:r>
            <a:r>
              <a:rPr sz="1000" i="1" spc="0" dirty="0">
                <a:latin typeface="Arial"/>
                <a:cs typeface="Arial"/>
              </a:rPr>
              <a:t>r</a:t>
            </a:r>
            <a:r>
              <a:rPr sz="1000" i="1" spc="-9" dirty="0">
                <a:latin typeface="Arial"/>
                <a:cs typeface="Arial"/>
              </a:rPr>
              <a:t>oni</a:t>
            </a:r>
            <a:r>
              <a:rPr sz="1000" i="1" spc="0" dirty="0">
                <a:latin typeface="Arial"/>
                <a:cs typeface="Arial"/>
              </a:rPr>
              <a:t>c</a:t>
            </a:r>
            <a:r>
              <a:rPr sz="1000" i="1" spc="29" dirty="0">
                <a:latin typeface="Arial"/>
                <a:cs typeface="Arial"/>
              </a:rPr>
              <a:t> </a:t>
            </a:r>
            <a:r>
              <a:rPr sz="1000" i="1" spc="0" dirty="0">
                <a:latin typeface="Arial"/>
                <a:cs typeface="Arial"/>
              </a:rPr>
              <a:t>c</a:t>
            </a:r>
            <a:r>
              <a:rPr sz="1000" i="1" spc="-9" dirty="0">
                <a:latin typeface="Arial"/>
                <a:cs typeface="Arial"/>
              </a:rPr>
              <a:t>o</a:t>
            </a:r>
            <a:r>
              <a:rPr sz="1000" i="1" spc="-25" dirty="0">
                <a:latin typeface="Arial"/>
                <a:cs typeface="Arial"/>
              </a:rPr>
              <a:t>m</a:t>
            </a:r>
            <a:r>
              <a:rPr sz="1000" i="1" spc="0" dirty="0">
                <a:latin typeface="Arial"/>
                <a:cs typeface="Arial"/>
              </a:rPr>
              <a:t>m</a:t>
            </a:r>
            <a:r>
              <a:rPr sz="1000" i="1" spc="-9" dirty="0">
                <a:latin typeface="Arial"/>
                <a:cs typeface="Arial"/>
              </a:rPr>
              <a:t>e</a:t>
            </a:r>
            <a:r>
              <a:rPr sz="1000" i="1" spc="0" dirty="0">
                <a:latin typeface="Arial"/>
                <a:cs typeface="Arial"/>
              </a:rPr>
              <a:t>rce</a:t>
            </a:r>
            <a:r>
              <a:rPr sz="1000" i="1" spc="25" dirty="0">
                <a:latin typeface="Arial"/>
                <a:cs typeface="Arial"/>
              </a:rPr>
              <a:t> </a:t>
            </a:r>
            <a:r>
              <a:rPr sz="1000" spc="-9" dirty="0">
                <a:latin typeface="Arial"/>
                <a:cs typeface="Arial"/>
              </a:rPr>
              <a:t>da</a:t>
            </a:r>
            <a:r>
              <a:rPr sz="1000" spc="0" dirty="0">
                <a:latin typeface="Arial"/>
                <a:cs typeface="Arial"/>
              </a:rPr>
              <a:t>n </a:t>
            </a:r>
            <a:r>
              <a:rPr sz="1000" spc="14" dirty="0">
                <a:latin typeface="Arial"/>
                <a:cs typeface="Arial"/>
              </a:rPr>
              <a:t>l</a:t>
            </a:r>
            <a:r>
              <a:rPr sz="1000" spc="-9" dirty="0">
                <a:latin typeface="Arial"/>
                <a:cs typeface="Arial"/>
              </a:rPr>
              <a:t>a</a:t>
            </a:r>
            <a:r>
              <a:rPr sz="1000" spc="14" dirty="0">
                <a:latin typeface="Arial"/>
                <a:cs typeface="Arial"/>
              </a:rPr>
              <a:t>i</a:t>
            </a:r>
            <a:r>
              <a:rPr sz="1000" spc="-9" dirty="0">
                <a:latin typeface="Arial"/>
                <a:cs typeface="Arial"/>
              </a:rPr>
              <a:t>nn</a:t>
            </a:r>
            <a:r>
              <a:rPr sz="1000" spc="0" dirty="0">
                <a:latin typeface="Arial"/>
                <a:cs typeface="Arial"/>
              </a:rPr>
              <a:t>y</a:t>
            </a:r>
            <a:r>
              <a:rPr sz="1000" spc="-9" dirty="0">
                <a:latin typeface="Arial"/>
                <a:cs typeface="Arial"/>
              </a:rPr>
              <a:t>a</a:t>
            </a:r>
            <a:r>
              <a:rPr sz="1000" spc="-14" dirty="0">
                <a:latin typeface="Arial"/>
                <a:cs typeface="Arial"/>
              </a:rPr>
              <a:t>.</a:t>
            </a:r>
            <a:r>
              <a:rPr sz="1000" spc="0" dirty="0">
                <a:latin typeface="Arial"/>
                <a:cs typeface="Arial"/>
              </a:rPr>
              <a:t>S</a:t>
            </a:r>
            <a:r>
              <a:rPr sz="1000" spc="14" dirty="0">
                <a:latin typeface="Arial"/>
                <a:cs typeface="Arial"/>
              </a:rPr>
              <a:t>i</a:t>
            </a:r>
            <a:r>
              <a:rPr sz="1000" spc="-25" dirty="0">
                <a:latin typeface="Arial"/>
                <a:cs typeface="Arial"/>
              </a:rPr>
              <a:t>s</a:t>
            </a:r>
            <a:r>
              <a:rPr sz="1000" spc="4" dirty="0">
                <a:latin typeface="Arial"/>
                <a:cs typeface="Arial"/>
              </a:rPr>
              <a:t>t</a:t>
            </a:r>
            <a:r>
              <a:rPr sz="1000" spc="-29" dirty="0">
                <a:latin typeface="Arial"/>
                <a:cs typeface="Arial"/>
              </a:rPr>
              <a:t>e</a:t>
            </a:r>
            <a:r>
              <a:rPr sz="1000" spc="0" dirty="0">
                <a:latin typeface="Arial"/>
                <a:cs typeface="Arial"/>
              </a:rPr>
              <a:t>m</a:t>
            </a:r>
            <a:r>
              <a:rPr sz="1000" spc="35" dirty="0">
                <a:latin typeface="Arial"/>
                <a:cs typeface="Arial"/>
              </a:rPr>
              <a:t> </a:t>
            </a:r>
            <a:r>
              <a:rPr sz="1000" spc="0" dirty="0">
                <a:latin typeface="Arial"/>
                <a:cs typeface="Arial"/>
              </a:rPr>
              <a:t>E</a:t>
            </a:r>
            <a:r>
              <a:rPr sz="1000" spc="-9" dirty="0">
                <a:latin typeface="Arial"/>
                <a:cs typeface="Arial"/>
              </a:rPr>
              <a:t>R</a:t>
            </a:r>
            <a:r>
              <a:rPr sz="1000" spc="0" dirty="0">
                <a:latin typeface="Arial"/>
                <a:cs typeface="Arial"/>
              </a:rPr>
              <a:t>P</a:t>
            </a:r>
            <a:r>
              <a:rPr sz="1000" spc="4" dirty="0">
                <a:latin typeface="Arial"/>
                <a:cs typeface="Arial"/>
              </a:rPr>
              <a:t> </a:t>
            </a:r>
            <a:r>
              <a:rPr sz="1000" spc="-25" dirty="0">
                <a:latin typeface="Arial"/>
                <a:cs typeface="Arial"/>
              </a:rPr>
              <a:t>s</a:t>
            </a:r>
            <a:r>
              <a:rPr sz="1000" spc="-9" dirty="0">
                <a:latin typeface="Arial"/>
                <a:cs typeface="Arial"/>
              </a:rPr>
              <a:t>an</a:t>
            </a:r>
            <a:r>
              <a:rPr sz="1000" spc="14" dirty="0">
                <a:latin typeface="Arial"/>
                <a:cs typeface="Arial"/>
              </a:rPr>
              <a:t>g</a:t>
            </a:r>
            <a:r>
              <a:rPr sz="1000" spc="-9" dirty="0">
                <a:latin typeface="Arial"/>
                <a:cs typeface="Arial"/>
              </a:rPr>
              <a:t>a</a:t>
            </a:r>
            <a:r>
              <a:rPr sz="1000" spc="0" dirty="0">
                <a:latin typeface="Arial"/>
                <a:cs typeface="Arial"/>
              </a:rPr>
              <a:t>t</a:t>
            </a:r>
            <a:r>
              <a:rPr sz="1000" spc="37" dirty="0">
                <a:latin typeface="Arial"/>
                <a:cs typeface="Arial"/>
              </a:rPr>
              <a:t> </a:t>
            </a:r>
            <a:r>
              <a:rPr sz="1000" spc="0" dirty="0">
                <a:latin typeface="Arial"/>
                <a:cs typeface="Arial"/>
              </a:rPr>
              <a:t>ce- </a:t>
            </a:r>
            <a:r>
              <a:rPr sz="1000" spc="-9" dirty="0">
                <a:latin typeface="Arial"/>
                <a:cs typeface="Arial"/>
              </a:rPr>
              <a:t>pa</a:t>
            </a:r>
            <a:r>
              <a:rPr sz="1000" spc="0" dirty="0">
                <a:latin typeface="Arial"/>
                <a:cs typeface="Arial"/>
              </a:rPr>
              <a:t>t</a:t>
            </a:r>
            <a:r>
              <a:rPr sz="1000" spc="17" dirty="0">
                <a:latin typeface="Arial"/>
                <a:cs typeface="Arial"/>
              </a:rPr>
              <a:t> </a:t>
            </a:r>
            <a:r>
              <a:rPr sz="1000" spc="-9" dirty="0">
                <a:latin typeface="Arial"/>
                <a:cs typeface="Arial"/>
              </a:rPr>
              <a:t>be</a:t>
            </a:r>
            <a:r>
              <a:rPr sz="1000" spc="0" dirty="0">
                <a:latin typeface="Arial"/>
                <a:cs typeface="Arial"/>
              </a:rPr>
              <a:t>r</a:t>
            </a:r>
            <a:r>
              <a:rPr sz="1000" spc="-9" dirty="0">
                <a:latin typeface="Arial"/>
                <a:cs typeface="Arial"/>
              </a:rPr>
              <a:t>adap</a:t>
            </a:r>
            <a:r>
              <a:rPr sz="1000" spc="4" dirty="0">
                <a:latin typeface="Arial"/>
                <a:cs typeface="Arial"/>
              </a:rPr>
              <a:t>t</a:t>
            </a:r>
            <a:r>
              <a:rPr sz="1000" spc="-9" dirty="0">
                <a:latin typeface="Arial"/>
                <a:cs typeface="Arial"/>
              </a:rPr>
              <a:t>a</a:t>
            </a:r>
            <a:r>
              <a:rPr sz="1000" spc="-25" dirty="0">
                <a:latin typeface="Arial"/>
                <a:cs typeface="Arial"/>
              </a:rPr>
              <a:t>s</a:t>
            </a:r>
            <a:r>
              <a:rPr sz="1000" spc="0" dirty="0">
                <a:latin typeface="Arial"/>
                <a:cs typeface="Arial"/>
              </a:rPr>
              <a:t>i</a:t>
            </a:r>
            <a:r>
              <a:rPr sz="1000" spc="34" dirty="0">
                <a:latin typeface="Arial"/>
                <a:cs typeface="Arial"/>
              </a:rPr>
              <a:t> </a:t>
            </a:r>
            <a:r>
              <a:rPr sz="1000" spc="4" dirty="0">
                <a:latin typeface="Arial"/>
                <a:cs typeface="Arial"/>
              </a:rPr>
              <a:t>t</a:t>
            </a:r>
            <a:r>
              <a:rPr sz="1000" spc="-9" dirty="0">
                <a:latin typeface="Arial"/>
                <a:cs typeface="Arial"/>
              </a:rPr>
              <a:t>e</a:t>
            </a:r>
            <a:r>
              <a:rPr sz="1000" spc="0" dirty="0">
                <a:latin typeface="Arial"/>
                <a:cs typeface="Arial"/>
              </a:rPr>
              <a:t>r</a:t>
            </a:r>
            <a:r>
              <a:rPr sz="1000" spc="-9" dirty="0">
                <a:latin typeface="Arial"/>
                <a:cs typeface="Arial"/>
              </a:rPr>
              <a:t>hada</a:t>
            </a:r>
            <a:r>
              <a:rPr sz="1000" spc="0" dirty="0">
                <a:latin typeface="Arial"/>
                <a:cs typeface="Arial"/>
              </a:rPr>
              <a:t>p</a:t>
            </a:r>
            <a:r>
              <a:rPr sz="1000" spc="2" dirty="0">
                <a:latin typeface="Arial"/>
                <a:cs typeface="Arial"/>
              </a:rPr>
              <a:t> </a:t>
            </a:r>
            <a:r>
              <a:rPr sz="1000" spc="-9" dirty="0">
                <a:latin typeface="Arial"/>
                <a:cs typeface="Arial"/>
              </a:rPr>
              <a:t>pe</a:t>
            </a:r>
            <a:r>
              <a:rPr sz="1000" spc="0" dirty="0">
                <a:latin typeface="Arial"/>
                <a:cs typeface="Arial"/>
              </a:rPr>
              <a:t>rk</a:t>
            </a:r>
            <a:r>
              <a:rPr sz="1000" spc="-9" dirty="0">
                <a:latin typeface="Arial"/>
                <a:cs typeface="Arial"/>
              </a:rPr>
              <a:t>e</a:t>
            </a:r>
            <a:r>
              <a:rPr sz="1000" spc="25" dirty="0">
                <a:latin typeface="Arial"/>
                <a:cs typeface="Arial"/>
              </a:rPr>
              <a:t>m</a:t>
            </a:r>
            <a:r>
              <a:rPr sz="1000" spc="-9" dirty="0">
                <a:latin typeface="Arial"/>
                <a:cs typeface="Arial"/>
              </a:rPr>
              <a:t>banga</a:t>
            </a:r>
            <a:r>
              <a:rPr sz="1000" spc="0" dirty="0">
                <a:latin typeface="Arial"/>
                <a:cs typeface="Arial"/>
              </a:rPr>
              <a:t>n </a:t>
            </a:r>
            <a:r>
              <a:rPr sz="1000" spc="4" dirty="0">
                <a:latin typeface="Arial"/>
                <a:cs typeface="Arial"/>
              </a:rPr>
              <a:t>t</a:t>
            </a:r>
            <a:r>
              <a:rPr sz="1000" spc="-9" dirty="0">
                <a:latin typeface="Arial"/>
                <a:cs typeface="Arial"/>
              </a:rPr>
              <a:t>e</a:t>
            </a:r>
            <a:r>
              <a:rPr sz="1000" spc="0" dirty="0">
                <a:latin typeface="Arial"/>
                <a:cs typeface="Arial"/>
              </a:rPr>
              <a:t>r</a:t>
            </a:r>
            <a:r>
              <a:rPr sz="1000" spc="-9" dirty="0">
                <a:latin typeface="Arial"/>
                <a:cs typeface="Arial"/>
              </a:rPr>
              <a:t>a</a:t>
            </a:r>
            <a:r>
              <a:rPr sz="1000" spc="0" dirty="0">
                <a:latin typeface="Arial"/>
                <a:cs typeface="Arial"/>
              </a:rPr>
              <a:t>k</a:t>
            </a:r>
            <a:r>
              <a:rPr sz="1000" spc="-9" dirty="0">
                <a:latin typeface="Arial"/>
                <a:cs typeface="Arial"/>
              </a:rPr>
              <a:t>h</a:t>
            </a:r>
            <a:r>
              <a:rPr sz="1000" spc="14" dirty="0">
                <a:latin typeface="Arial"/>
                <a:cs typeface="Arial"/>
              </a:rPr>
              <a:t>i</a:t>
            </a:r>
            <a:r>
              <a:rPr sz="1000" spc="0" dirty="0">
                <a:latin typeface="Arial"/>
                <a:cs typeface="Arial"/>
              </a:rPr>
              <a:t>r</a:t>
            </a:r>
            <a:r>
              <a:rPr sz="1000" spc="12" dirty="0">
                <a:latin typeface="Arial"/>
                <a:cs typeface="Arial"/>
              </a:rPr>
              <a:t> </a:t>
            </a:r>
            <a:r>
              <a:rPr sz="1000" spc="4" dirty="0">
                <a:latin typeface="Arial"/>
                <a:cs typeface="Arial"/>
              </a:rPr>
              <a:t>t</a:t>
            </a:r>
            <a:r>
              <a:rPr sz="1000" spc="-9" dirty="0">
                <a:latin typeface="Arial"/>
                <a:cs typeface="Arial"/>
              </a:rPr>
              <a:t>e</a:t>
            </a:r>
            <a:r>
              <a:rPr sz="1000" spc="0" dirty="0">
                <a:latin typeface="Arial"/>
                <a:cs typeface="Arial"/>
              </a:rPr>
              <a:t>k</a:t>
            </a:r>
            <a:r>
              <a:rPr sz="1000" spc="-29" dirty="0">
                <a:latin typeface="Arial"/>
                <a:cs typeface="Arial"/>
              </a:rPr>
              <a:t>n</a:t>
            </a:r>
            <a:r>
              <a:rPr sz="1000" spc="-9" dirty="0">
                <a:latin typeface="Arial"/>
                <a:cs typeface="Arial"/>
              </a:rPr>
              <a:t>o</a:t>
            </a:r>
            <a:r>
              <a:rPr sz="1000" spc="14" dirty="0">
                <a:latin typeface="Arial"/>
                <a:cs typeface="Arial"/>
              </a:rPr>
              <a:t>l</a:t>
            </a:r>
            <a:r>
              <a:rPr sz="1000" spc="-9" dirty="0">
                <a:latin typeface="Arial"/>
                <a:cs typeface="Arial"/>
              </a:rPr>
              <a:t>og</a:t>
            </a:r>
            <a:r>
              <a:rPr sz="1000" spc="0" dirty="0">
                <a:latin typeface="Arial"/>
                <a:cs typeface="Arial"/>
              </a:rPr>
              <a:t>i</a:t>
            </a:r>
            <a:r>
              <a:rPr sz="1000" spc="2" dirty="0">
                <a:latin typeface="Arial"/>
                <a:cs typeface="Arial"/>
              </a:rPr>
              <a:t> </a:t>
            </a:r>
            <a:r>
              <a:rPr sz="1000" spc="14" dirty="0">
                <a:latin typeface="Arial"/>
                <a:cs typeface="Arial"/>
              </a:rPr>
              <a:t>i</a:t>
            </a:r>
            <a:r>
              <a:rPr sz="1000" spc="-29" dirty="0">
                <a:latin typeface="Arial"/>
                <a:cs typeface="Arial"/>
              </a:rPr>
              <a:t>n</a:t>
            </a:r>
            <a:r>
              <a:rPr sz="1000" spc="31" dirty="0">
                <a:latin typeface="Arial"/>
                <a:cs typeface="Arial"/>
              </a:rPr>
              <a:t>f</a:t>
            </a:r>
            <a:r>
              <a:rPr sz="1000" spc="-9" dirty="0">
                <a:latin typeface="Arial"/>
                <a:cs typeface="Arial"/>
              </a:rPr>
              <a:t>o</a:t>
            </a:r>
            <a:r>
              <a:rPr sz="1000" spc="14" dirty="0">
                <a:latin typeface="Arial"/>
                <a:cs typeface="Arial"/>
              </a:rPr>
              <a:t>r</a:t>
            </a:r>
            <a:r>
              <a:rPr sz="1000" spc="0" dirty="0">
                <a:latin typeface="Arial"/>
                <a:cs typeface="Arial"/>
              </a:rPr>
              <a:t>- </a:t>
            </a:r>
            <a:r>
              <a:rPr sz="1000" spc="25" dirty="0">
                <a:latin typeface="Arial"/>
                <a:cs typeface="Arial"/>
              </a:rPr>
              <a:t>m</a:t>
            </a:r>
            <a:r>
              <a:rPr sz="1000" spc="-9" dirty="0">
                <a:latin typeface="Arial"/>
                <a:cs typeface="Arial"/>
              </a:rPr>
              <a:t>a</a:t>
            </a:r>
            <a:r>
              <a:rPr sz="1000" spc="-25" dirty="0">
                <a:latin typeface="Arial"/>
                <a:cs typeface="Arial"/>
              </a:rPr>
              <a:t>s</a:t>
            </a:r>
            <a:r>
              <a:rPr sz="1000" spc="0" dirty="0">
                <a:latin typeface="Arial"/>
                <a:cs typeface="Arial"/>
              </a:rPr>
              <a:t>i</a:t>
            </a:r>
            <a:r>
              <a:rPr sz="1000" spc="54"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 </a:t>
            </a:r>
            <a:r>
              <a:rPr sz="1000" spc="25" dirty="0">
                <a:latin typeface="Arial"/>
                <a:cs typeface="Arial"/>
              </a:rPr>
              <a:t>m</a:t>
            </a:r>
            <a:r>
              <a:rPr sz="1000" spc="-29" dirty="0">
                <a:latin typeface="Arial"/>
                <a:cs typeface="Arial"/>
              </a:rPr>
              <a:t>e</a:t>
            </a:r>
            <a:r>
              <a:rPr sz="1000" spc="25" dirty="0">
                <a:latin typeface="Arial"/>
                <a:cs typeface="Arial"/>
              </a:rPr>
              <a:t>m</a:t>
            </a:r>
            <a:r>
              <a:rPr sz="1000" spc="-9" dirty="0">
                <a:latin typeface="Arial"/>
                <a:cs typeface="Arial"/>
              </a:rPr>
              <a:t>ung</a:t>
            </a:r>
            <a:r>
              <a:rPr sz="1000" spc="0" dirty="0">
                <a:latin typeface="Arial"/>
                <a:cs typeface="Arial"/>
              </a:rPr>
              <a:t>k</a:t>
            </a:r>
            <a:r>
              <a:rPr sz="1000" spc="14" dirty="0">
                <a:latin typeface="Arial"/>
                <a:cs typeface="Arial"/>
              </a:rPr>
              <a:t>i</a:t>
            </a:r>
            <a:r>
              <a:rPr sz="1000" spc="-9" dirty="0">
                <a:latin typeface="Arial"/>
                <a:cs typeface="Arial"/>
              </a:rPr>
              <a:t>n</a:t>
            </a:r>
            <a:r>
              <a:rPr sz="1000" spc="0" dirty="0">
                <a:latin typeface="Arial"/>
                <a:cs typeface="Arial"/>
              </a:rPr>
              <a:t>k</a:t>
            </a:r>
            <a:r>
              <a:rPr sz="1000" spc="-9" dirty="0">
                <a:latin typeface="Arial"/>
                <a:cs typeface="Arial"/>
              </a:rPr>
              <a:t>ann</a:t>
            </a:r>
            <a:r>
              <a:rPr sz="1000" spc="0" dirty="0">
                <a:latin typeface="Arial"/>
                <a:cs typeface="Arial"/>
              </a:rPr>
              <a:t>ya</a:t>
            </a:r>
            <a:r>
              <a:rPr sz="1000" spc="25" dirty="0">
                <a:latin typeface="Arial"/>
                <a:cs typeface="Arial"/>
              </a:rPr>
              <a:t> </a:t>
            </a:r>
            <a:r>
              <a:rPr sz="1000" spc="-25" dirty="0">
                <a:latin typeface="Arial"/>
                <a:cs typeface="Arial"/>
              </a:rPr>
              <a:t>s</a:t>
            </a:r>
            <a:r>
              <a:rPr sz="1000" spc="-9" dirty="0">
                <a:latin typeface="Arial"/>
                <a:cs typeface="Arial"/>
              </a:rPr>
              <a:t>anga</a:t>
            </a:r>
            <a:r>
              <a:rPr sz="1000" spc="0" dirty="0">
                <a:latin typeface="Arial"/>
                <a:cs typeface="Arial"/>
              </a:rPr>
              <a:t>t</a:t>
            </a:r>
            <a:r>
              <a:rPr sz="1000" spc="42" dirty="0">
                <a:latin typeface="Arial"/>
                <a:cs typeface="Arial"/>
              </a:rPr>
              <a:t> </a:t>
            </a:r>
            <a:r>
              <a:rPr sz="1000" spc="29" dirty="0">
                <a:latin typeface="Arial"/>
                <a:cs typeface="Arial"/>
              </a:rPr>
              <a:t>f</a:t>
            </a:r>
            <a:r>
              <a:rPr sz="1000" spc="14" dirty="0">
                <a:latin typeface="Arial"/>
                <a:cs typeface="Arial"/>
              </a:rPr>
              <a:t>l</a:t>
            </a:r>
            <a:r>
              <a:rPr sz="1000" spc="-9" dirty="0">
                <a:latin typeface="Arial"/>
                <a:cs typeface="Arial"/>
              </a:rPr>
              <a:t>e</a:t>
            </a:r>
            <a:r>
              <a:rPr sz="1000" spc="0" dirty="0">
                <a:latin typeface="Arial"/>
                <a:cs typeface="Arial"/>
              </a:rPr>
              <a:t>k</a:t>
            </a:r>
            <a:r>
              <a:rPr sz="1000" spc="-25" dirty="0">
                <a:latin typeface="Arial"/>
                <a:cs typeface="Arial"/>
              </a:rPr>
              <a:t>s</a:t>
            </a:r>
            <a:r>
              <a:rPr sz="1000" spc="14" dirty="0">
                <a:latin typeface="Arial"/>
                <a:cs typeface="Arial"/>
              </a:rPr>
              <a:t>i</a:t>
            </a:r>
            <a:r>
              <a:rPr sz="1000" spc="-9" dirty="0">
                <a:latin typeface="Arial"/>
                <a:cs typeface="Arial"/>
              </a:rPr>
              <a:t>b</a:t>
            </a:r>
            <a:r>
              <a:rPr sz="1000" spc="-29" dirty="0">
                <a:latin typeface="Arial"/>
                <a:cs typeface="Arial"/>
              </a:rPr>
              <a:t>e</a:t>
            </a:r>
            <a:r>
              <a:rPr sz="1000" spc="0" dirty="0">
                <a:latin typeface="Arial"/>
                <a:cs typeface="Arial"/>
              </a:rPr>
              <a:t>l</a:t>
            </a:r>
            <a:r>
              <a:rPr sz="1000" spc="52" dirty="0">
                <a:latin typeface="Arial"/>
                <a:cs typeface="Arial"/>
              </a:rPr>
              <a:t> </a:t>
            </a:r>
            <a:r>
              <a:rPr sz="1000" spc="-9" dirty="0">
                <a:latin typeface="Arial"/>
                <a:cs typeface="Arial"/>
              </a:rPr>
              <a:t>da</a:t>
            </a:r>
            <a:r>
              <a:rPr sz="1000" spc="14" dirty="0">
                <a:latin typeface="Arial"/>
                <a:cs typeface="Arial"/>
              </a:rPr>
              <a:t>l</a:t>
            </a:r>
            <a:r>
              <a:rPr sz="1000" spc="-29" dirty="0">
                <a:latin typeface="Arial"/>
                <a:cs typeface="Arial"/>
              </a:rPr>
              <a:t>a</a:t>
            </a:r>
            <a:r>
              <a:rPr sz="1000" spc="0" dirty="0">
                <a:latin typeface="Arial"/>
                <a:cs typeface="Arial"/>
              </a:rPr>
              <a:t>m</a:t>
            </a:r>
            <a:r>
              <a:rPr sz="1000" spc="34" dirty="0">
                <a:latin typeface="Arial"/>
                <a:cs typeface="Arial"/>
              </a:rPr>
              <a:t> </a:t>
            </a:r>
            <a:r>
              <a:rPr sz="1000" spc="-9" dirty="0">
                <a:latin typeface="Arial"/>
                <a:cs typeface="Arial"/>
              </a:rPr>
              <a:t>be</a:t>
            </a:r>
            <a:r>
              <a:rPr sz="1000" spc="0" dirty="0">
                <a:latin typeface="Arial"/>
                <a:cs typeface="Arial"/>
              </a:rPr>
              <a:t>r</a:t>
            </a:r>
            <a:r>
              <a:rPr sz="1000" spc="-9" dirty="0">
                <a:latin typeface="Arial"/>
                <a:cs typeface="Arial"/>
              </a:rPr>
              <a:t>adap</a:t>
            </a:r>
            <a:r>
              <a:rPr sz="1000" spc="6" dirty="0">
                <a:latin typeface="Arial"/>
                <a:cs typeface="Arial"/>
              </a:rPr>
              <a:t>t</a:t>
            </a:r>
            <a:r>
              <a:rPr sz="1000" spc="-9" dirty="0">
                <a:latin typeface="Arial"/>
                <a:cs typeface="Arial"/>
              </a:rPr>
              <a:t>a</a:t>
            </a:r>
            <a:r>
              <a:rPr sz="1000" spc="-25" dirty="0">
                <a:latin typeface="Arial"/>
                <a:cs typeface="Arial"/>
              </a:rPr>
              <a:t>s</a:t>
            </a:r>
            <a:r>
              <a:rPr sz="1000" spc="0" dirty="0">
                <a:latin typeface="Arial"/>
                <a:cs typeface="Arial"/>
              </a:rPr>
              <a:t>i </a:t>
            </a:r>
            <a:r>
              <a:rPr sz="1000" spc="4" dirty="0">
                <a:latin typeface="Arial"/>
                <a:cs typeface="Arial"/>
              </a:rPr>
              <a:t>t</a:t>
            </a:r>
            <a:r>
              <a:rPr sz="1000" spc="-9" dirty="0">
                <a:latin typeface="Arial"/>
                <a:cs typeface="Arial"/>
              </a:rPr>
              <a:t>e</a:t>
            </a:r>
            <a:r>
              <a:rPr sz="1000" spc="0" dirty="0">
                <a:latin typeface="Arial"/>
                <a:cs typeface="Arial"/>
              </a:rPr>
              <a:t>r</a:t>
            </a:r>
            <a:r>
              <a:rPr sz="1000" spc="-9" dirty="0">
                <a:latin typeface="Arial"/>
                <a:cs typeface="Arial"/>
              </a:rPr>
              <a:t>hada</a:t>
            </a:r>
            <a:r>
              <a:rPr sz="1000" spc="0" dirty="0">
                <a:latin typeface="Arial"/>
                <a:cs typeface="Arial"/>
              </a:rPr>
              <a:t>p</a:t>
            </a:r>
            <a:r>
              <a:rPr sz="1000" spc="22" dirty="0">
                <a:latin typeface="Arial"/>
                <a:cs typeface="Arial"/>
              </a:rPr>
              <a:t> </a:t>
            </a:r>
            <a:r>
              <a:rPr sz="1000" spc="-9" dirty="0">
                <a:latin typeface="Arial"/>
                <a:cs typeface="Arial"/>
              </a:rPr>
              <a:t>pe</a:t>
            </a:r>
            <a:r>
              <a:rPr sz="1000" spc="0" dirty="0">
                <a:latin typeface="Arial"/>
                <a:cs typeface="Arial"/>
              </a:rPr>
              <a:t>r</a:t>
            </a:r>
            <a:r>
              <a:rPr sz="1000" spc="-9" dirty="0">
                <a:latin typeface="Arial"/>
                <a:cs typeface="Arial"/>
              </a:rPr>
              <a:t>ubaha</a:t>
            </a:r>
            <a:r>
              <a:rPr sz="1000" spc="0" dirty="0">
                <a:latin typeface="Arial"/>
                <a:cs typeface="Arial"/>
              </a:rPr>
              <a:t>n</a:t>
            </a:r>
            <a:r>
              <a:rPr sz="1000" spc="19" dirty="0">
                <a:latin typeface="Arial"/>
                <a:cs typeface="Arial"/>
              </a:rPr>
              <a:t> </a:t>
            </a:r>
            <a:r>
              <a:rPr sz="1000" spc="0" dirty="0">
                <a:latin typeface="Arial"/>
                <a:cs typeface="Arial"/>
              </a:rPr>
              <a:t>y</a:t>
            </a:r>
            <a:r>
              <a:rPr sz="1000" spc="-9" dirty="0">
                <a:latin typeface="Arial"/>
                <a:cs typeface="Arial"/>
              </a:rPr>
              <a:t>a</a:t>
            </a:r>
            <a:r>
              <a:rPr sz="1000" spc="14" dirty="0">
                <a:latin typeface="Arial"/>
                <a:cs typeface="Arial"/>
              </a:rPr>
              <a:t>n</a:t>
            </a:r>
            <a:r>
              <a:rPr sz="1000" spc="0" dirty="0">
                <a:latin typeface="Arial"/>
                <a:cs typeface="Arial"/>
              </a:rPr>
              <a:t>g</a:t>
            </a:r>
            <a:r>
              <a:rPr sz="1000" spc="19" dirty="0">
                <a:latin typeface="Arial"/>
                <a:cs typeface="Arial"/>
              </a:rPr>
              <a:t> </a:t>
            </a:r>
            <a:r>
              <a:rPr sz="1000" spc="4" dirty="0">
                <a:latin typeface="Arial"/>
                <a:cs typeface="Arial"/>
              </a:rPr>
              <a:t>t</a:t>
            </a:r>
            <a:r>
              <a:rPr sz="1000" spc="-9" dirty="0">
                <a:latin typeface="Arial"/>
                <a:cs typeface="Arial"/>
              </a:rPr>
              <a:t>e</a:t>
            </a:r>
            <a:r>
              <a:rPr sz="1000" spc="0" dirty="0">
                <a:latin typeface="Arial"/>
                <a:cs typeface="Arial"/>
              </a:rPr>
              <a:t>r</a:t>
            </a:r>
            <a:r>
              <a:rPr sz="1000" spc="14" dirty="0">
                <a:latin typeface="Arial"/>
                <a:cs typeface="Arial"/>
              </a:rPr>
              <a:t>j</a:t>
            </a:r>
            <a:r>
              <a:rPr sz="1000" spc="-9" dirty="0">
                <a:latin typeface="Arial"/>
                <a:cs typeface="Arial"/>
              </a:rPr>
              <a:t>ad</a:t>
            </a:r>
            <a:r>
              <a:rPr sz="1000" spc="0" dirty="0">
                <a:latin typeface="Arial"/>
                <a:cs typeface="Arial"/>
              </a:rPr>
              <a:t>i</a:t>
            </a:r>
            <a:r>
              <a:rPr sz="1000" spc="49" dirty="0">
                <a:latin typeface="Arial"/>
                <a:cs typeface="Arial"/>
              </a:rPr>
              <a:t> </a:t>
            </a:r>
            <a:r>
              <a:rPr sz="1000" spc="-9" dirty="0">
                <a:latin typeface="Arial"/>
                <a:cs typeface="Arial"/>
              </a:rPr>
              <a:t>pad</a:t>
            </a:r>
            <a:r>
              <a:rPr sz="1000" spc="0" dirty="0">
                <a:latin typeface="Arial"/>
                <a:cs typeface="Arial"/>
              </a:rPr>
              <a:t>a </a:t>
            </a:r>
            <a:r>
              <a:rPr sz="1000" spc="14" dirty="0">
                <a:latin typeface="Arial"/>
                <a:cs typeface="Arial"/>
              </a:rPr>
              <a:t>li</a:t>
            </a:r>
            <a:r>
              <a:rPr sz="1000" spc="-9" dirty="0">
                <a:latin typeface="Arial"/>
                <a:cs typeface="Arial"/>
              </a:rPr>
              <a:t>ng</a:t>
            </a:r>
            <a:r>
              <a:rPr sz="1000" spc="0" dirty="0">
                <a:latin typeface="Arial"/>
                <a:cs typeface="Arial"/>
              </a:rPr>
              <a:t>k</a:t>
            </a:r>
            <a:r>
              <a:rPr sz="1000" spc="-9" dirty="0">
                <a:latin typeface="Arial"/>
                <a:cs typeface="Arial"/>
              </a:rPr>
              <a:t>unga</a:t>
            </a:r>
            <a:r>
              <a:rPr sz="1000" spc="0" dirty="0">
                <a:latin typeface="Arial"/>
                <a:cs typeface="Arial"/>
              </a:rPr>
              <a:t>n</a:t>
            </a:r>
            <a:r>
              <a:rPr sz="1000" spc="19" dirty="0">
                <a:latin typeface="Arial"/>
                <a:cs typeface="Arial"/>
              </a:rPr>
              <a:t> </a:t>
            </a:r>
            <a:r>
              <a:rPr sz="1000" spc="-9" dirty="0">
                <a:latin typeface="Arial"/>
                <a:cs typeface="Arial"/>
              </a:rPr>
              <a:t>b</a:t>
            </a:r>
            <a:r>
              <a:rPr sz="1000" spc="14" dirty="0">
                <a:latin typeface="Arial"/>
                <a:cs typeface="Arial"/>
              </a:rPr>
              <a:t>i</a:t>
            </a:r>
            <a:r>
              <a:rPr sz="1000" spc="-25" dirty="0">
                <a:latin typeface="Arial"/>
                <a:cs typeface="Arial"/>
              </a:rPr>
              <a:t>s</a:t>
            </a:r>
            <a:r>
              <a:rPr sz="1000" spc="-9" dirty="0">
                <a:latin typeface="Arial"/>
                <a:cs typeface="Arial"/>
              </a:rPr>
              <a:t>n</a:t>
            </a:r>
            <a:r>
              <a:rPr sz="1000" spc="14" dirty="0">
                <a:latin typeface="Arial"/>
                <a:cs typeface="Arial"/>
              </a:rPr>
              <a:t>i</a:t>
            </a:r>
            <a:r>
              <a:rPr sz="1000" spc="0" dirty="0">
                <a:latin typeface="Arial"/>
                <a:cs typeface="Arial"/>
              </a:rPr>
              <a:t>s</a:t>
            </a:r>
            <a:r>
              <a:rPr sz="1000" spc="4" dirty="0">
                <a:latin typeface="Arial"/>
                <a:cs typeface="Arial"/>
              </a:rPr>
              <a:t> </a:t>
            </a:r>
            <a:r>
              <a:rPr sz="1000" spc="-9" dirty="0">
                <a:latin typeface="Arial"/>
                <a:cs typeface="Arial"/>
              </a:rPr>
              <a:t>di</a:t>
            </a:r>
            <a:r>
              <a:rPr sz="1000" spc="25" dirty="0">
                <a:latin typeface="Arial"/>
                <a:cs typeface="Arial"/>
              </a:rPr>
              <a:t>m</a:t>
            </a:r>
            <a:r>
              <a:rPr sz="1000" spc="-9" dirty="0">
                <a:latin typeface="Arial"/>
                <a:cs typeface="Arial"/>
              </a:rPr>
              <a:t>a</a:t>
            </a:r>
            <a:r>
              <a:rPr sz="1000" spc="-25" dirty="0">
                <a:latin typeface="Arial"/>
                <a:cs typeface="Arial"/>
              </a:rPr>
              <a:t>s</a:t>
            </a:r>
            <a:r>
              <a:rPr sz="1000" spc="0" dirty="0">
                <a:latin typeface="Arial"/>
                <a:cs typeface="Arial"/>
              </a:rPr>
              <a:t>a </a:t>
            </a:r>
            <a:r>
              <a:rPr sz="1000" spc="-9" dirty="0">
                <a:latin typeface="Arial"/>
                <a:cs typeface="Arial"/>
              </a:rPr>
              <a:t>depan</a:t>
            </a:r>
            <a:r>
              <a:rPr sz="1000" spc="0" dirty="0">
                <a:latin typeface="Arial"/>
                <a:cs typeface="Arial"/>
              </a:rPr>
              <a:t>.</a:t>
            </a:r>
            <a:r>
              <a:rPr sz="1000" spc="237" dirty="0">
                <a:latin typeface="Arial"/>
                <a:cs typeface="Arial"/>
              </a:rPr>
              <a:t> </a:t>
            </a:r>
            <a:r>
              <a:rPr sz="1000" spc="4" dirty="0">
                <a:latin typeface="Arial"/>
                <a:cs typeface="Arial"/>
              </a:rPr>
              <a:t>F</a:t>
            </a:r>
            <a:r>
              <a:rPr sz="1000" spc="14" dirty="0">
                <a:latin typeface="Arial"/>
                <a:cs typeface="Arial"/>
              </a:rPr>
              <a:t>l</a:t>
            </a:r>
            <a:r>
              <a:rPr sz="1000" spc="-9" dirty="0">
                <a:latin typeface="Arial"/>
                <a:cs typeface="Arial"/>
              </a:rPr>
              <a:t>e</a:t>
            </a:r>
            <a:r>
              <a:rPr sz="1000" spc="0" dirty="0">
                <a:latin typeface="Arial"/>
                <a:cs typeface="Arial"/>
              </a:rPr>
              <a:t>k</a:t>
            </a:r>
            <a:r>
              <a:rPr sz="1000" spc="-25" dirty="0">
                <a:latin typeface="Arial"/>
                <a:cs typeface="Arial"/>
              </a:rPr>
              <a:t>s</a:t>
            </a:r>
            <a:r>
              <a:rPr sz="1000" spc="14" dirty="0">
                <a:latin typeface="Arial"/>
                <a:cs typeface="Arial"/>
              </a:rPr>
              <a:t>i</a:t>
            </a:r>
            <a:r>
              <a:rPr sz="1000" spc="-29" dirty="0">
                <a:latin typeface="Arial"/>
                <a:cs typeface="Arial"/>
              </a:rPr>
              <a:t>b</a:t>
            </a:r>
            <a:r>
              <a:rPr sz="1000" spc="14" dirty="0">
                <a:latin typeface="Arial"/>
                <a:cs typeface="Arial"/>
              </a:rPr>
              <a:t>i</a:t>
            </a:r>
            <a:r>
              <a:rPr sz="1000" spc="-9" dirty="0">
                <a:latin typeface="Arial"/>
                <a:cs typeface="Arial"/>
              </a:rPr>
              <a:t>l</a:t>
            </a:r>
            <a:r>
              <a:rPr sz="1000" spc="14" dirty="0">
                <a:latin typeface="Arial"/>
                <a:cs typeface="Arial"/>
              </a:rPr>
              <a:t>i</a:t>
            </a:r>
            <a:r>
              <a:rPr sz="1000" spc="4" dirty="0">
                <a:latin typeface="Arial"/>
                <a:cs typeface="Arial"/>
              </a:rPr>
              <a:t>t</a:t>
            </a:r>
            <a:r>
              <a:rPr sz="1000" spc="-9" dirty="0">
                <a:latin typeface="Arial"/>
                <a:cs typeface="Arial"/>
              </a:rPr>
              <a:t>a</a:t>
            </a:r>
            <a:r>
              <a:rPr sz="1000" spc="0" dirty="0">
                <a:latin typeface="Arial"/>
                <a:cs typeface="Arial"/>
              </a:rPr>
              <a:t>s</a:t>
            </a:r>
            <a:r>
              <a:rPr sz="1000" spc="204" dirty="0">
                <a:latin typeface="Arial"/>
                <a:cs typeface="Arial"/>
              </a:rPr>
              <a:t> </a:t>
            </a:r>
            <a:r>
              <a:rPr sz="1000" spc="14" dirty="0">
                <a:latin typeface="Arial"/>
                <a:cs typeface="Arial"/>
              </a:rPr>
              <a:t>i</a:t>
            </a:r>
            <a:r>
              <a:rPr sz="1000" spc="-29" dirty="0">
                <a:latin typeface="Arial"/>
                <a:cs typeface="Arial"/>
              </a:rPr>
              <a:t>n</a:t>
            </a:r>
            <a:r>
              <a:rPr sz="1000" spc="0" dirty="0">
                <a:latin typeface="Arial"/>
                <a:cs typeface="Arial"/>
              </a:rPr>
              <a:t>i</a:t>
            </a:r>
            <a:r>
              <a:rPr sz="1000" spc="216" dirty="0">
                <a:latin typeface="Arial"/>
                <a:cs typeface="Arial"/>
              </a:rPr>
              <a:t> </a:t>
            </a:r>
            <a:r>
              <a:rPr sz="1000" spc="25" dirty="0">
                <a:latin typeface="Arial"/>
                <a:cs typeface="Arial"/>
              </a:rPr>
              <a:t>m</a:t>
            </a:r>
            <a:r>
              <a:rPr sz="1000" spc="-29" dirty="0">
                <a:latin typeface="Arial"/>
                <a:cs typeface="Arial"/>
              </a:rPr>
              <a:t>e</a:t>
            </a:r>
            <a:r>
              <a:rPr sz="1000" spc="25" dirty="0">
                <a:latin typeface="Arial"/>
                <a:cs typeface="Arial"/>
              </a:rPr>
              <a:t>m</a:t>
            </a:r>
            <a:r>
              <a:rPr sz="1000" spc="-9" dirty="0">
                <a:latin typeface="Arial"/>
                <a:cs typeface="Arial"/>
              </a:rPr>
              <a:t>bu</a:t>
            </a:r>
            <a:r>
              <a:rPr sz="1000" spc="-29" dirty="0">
                <a:latin typeface="Arial"/>
                <a:cs typeface="Arial"/>
              </a:rPr>
              <a:t>a</a:t>
            </a:r>
            <a:r>
              <a:rPr sz="1000" spc="0" dirty="0">
                <a:latin typeface="Arial"/>
                <a:cs typeface="Arial"/>
              </a:rPr>
              <a:t>t</a:t>
            </a:r>
            <a:r>
              <a:rPr sz="1000" spc="234" dirty="0">
                <a:latin typeface="Arial"/>
                <a:cs typeface="Arial"/>
              </a:rPr>
              <a:t> </a:t>
            </a:r>
            <a:r>
              <a:rPr sz="1000" spc="-25" dirty="0">
                <a:latin typeface="Arial"/>
                <a:cs typeface="Arial"/>
              </a:rPr>
              <a:t>s</a:t>
            </a:r>
            <a:r>
              <a:rPr sz="1000" spc="14" dirty="0">
                <a:latin typeface="Arial"/>
                <a:cs typeface="Arial"/>
              </a:rPr>
              <a:t>i</a:t>
            </a:r>
            <a:r>
              <a:rPr sz="1000" spc="-25" dirty="0">
                <a:latin typeface="Arial"/>
                <a:cs typeface="Arial"/>
              </a:rPr>
              <a:t>s</a:t>
            </a:r>
            <a:r>
              <a:rPr sz="1000" spc="4" dirty="0">
                <a:latin typeface="Arial"/>
                <a:cs typeface="Arial"/>
              </a:rPr>
              <a:t>t</a:t>
            </a:r>
            <a:r>
              <a:rPr sz="1000" spc="-9" dirty="0">
                <a:latin typeface="Arial"/>
                <a:cs typeface="Arial"/>
              </a:rPr>
              <a:t>e</a:t>
            </a:r>
            <a:r>
              <a:rPr sz="1000" spc="0" dirty="0">
                <a:latin typeface="Arial"/>
                <a:cs typeface="Arial"/>
              </a:rPr>
              <a:t>m</a:t>
            </a:r>
            <a:r>
              <a:rPr sz="1000" spc="229" dirty="0">
                <a:latin typeface="Arial"/>
                <a:cs typeface="Arial"/>
              </a:rPr>
              <a:t> </a:t>
            </a:r>
            <a:r>
              <a:rPr sz="1000" spc="0" dirty="0">
                <a:latin typeface="Arial"/>
                <a:cs typeface="Arial"/>
              </a:rPr>
              <a:t>E</a:t>
            </a:r>
            <a:r>
              <a:rPr sz="1000" spc="-9" dirty="0">
                <a:latin typeface="Arial"/>
                <a:cs typeface="Arial"/>
              </a:rPr>
              <a:t>R</a:t>
            </a:r>
            <a:r>
              <a:rPr sz="1000" spc="0" dirty="0">
                <a:latin typeface="Arial"/>
                <a:cs typeface="Arial"/>
              </a:rPr>
              <a:t>P</a:t>
            </a:r>
            <a:r>
              <a:rPr sz="1000" spc="226" dirty="0">
                <a:latin typeface="Arial"/>
                <a:cs typeface="Arial"/>
              </a:rPr>
              <a:t> </a:t>
            </a:r>
            <a:r>
              <a:rPr sz="1000" spc="-25" dirty="0">
                <a:latin typeface="Arial"/>
                <a:cs typeface="Arial"/>
              </a:rPr>
              <a:t>s</a:t>
            </a:r>
            <a:r>
              <a:rPr sz="1000" spc="-9" dirty="0">
                <a:latin typeface="Arial"/>
                <a:cs typeface="Arial"/>
              </a:rPr>
              <a:t>e</a:t>
            </a:r>
            <a:r>
              <a:rPr sz="1000" spc="14" dirty="0">
                <a:latin typeface="Arial"/>
                <a:cs typeface="Arial"/>
              </a:rPr>
              <a:t>l</a:t>
            </a:r>
            <a:r>
              <a:rPr sz="1000" spc="-9" dirty="0">
                <a:latin typeface="Arial"/>
                <a:cs typeface="Arial"/>
              </a:rPr>
              <a:t>a</a:t>
            </a:r>
            <a:r>
              <a:rPr sz="1000" spc="14" dirty="0">
                <a:latin typeface="Arial"/>
                <a:cs typeface="Arial"/>
              </a:rPr>
              <a:t>l</a:t>
            </a:r>
            <a:r>
              <a:rPr sz="1000" spc="0" dirty="0">
                <a:latin typeface="Arial"/>
                <a:cs typeface="Arial"/>
              </a:rPr>
              <a:t>u</a:t>
            </a:r>
            <a:r>
              <a:rPr sz="1000" spc="191" dirty="0">
                <a:latin typeface="Arial"/>
                <a:cs typeface="Arial"/>
              </a:rPr>
              <a:t> </a:t>
            </a:r>
            <a:r>
              <a:rPr sz="1000" spc="-25" dirty="0">
                <a:latin typeface="Arial"/>
                <a:cs typeface="Arial"/>
              </a:rPr>
              <a:t>s</a:t>
            </a:r>
            <a:r>
              <a:rPr sz="1000" spc="14" dirty="0">
                <a:latin typeface="Arial"/>
                <a:cs typeface="Arial"/>
              </a:rPr>
              <a:t>e</a:t>
            </a:r>
            <a:r>
              <a:rPr sz="1000" spc="-25" dirty="0">
                <a:latin typeface="Arial"/>
                <a:cs typeface="Arial"/>
              </a:rPr>
              <a:t>s</a:t>
            </a:r>
            <a:r>
              <a:rPr sz="1000" spc="-9" dirty="0">
                <a:latin typeface="Arial"/>
                <a:cs typeface="Arial"/>
              </a:rPr>
              <a:t>ua</a:t>
            </a:r>
            <a:r>
              <a:rPr sz="1000" spc="0" dirty="0">
                <a:latin typeface="Arial"/>
                <a:cs typeface="Arial"/>
              </a:rPr>
              <a:t>i</a:t>
            </a:r>
            <a:r>
              <a:rPr sz="1000" spc="241" dirty="0">
                <a:latin typeface="Arial"/>
                <a:cs typeface="Arial"/>
              </a:rPr>
              <a:t> </a:t>
            </a:r>
            <a:r>
              <a:rPr sz="1000" spc="-9" dirty="0">
                <a:latin typeface="Arial"/>
                <a:cs typeface="Arial"/>
              </a:rPr>
              <a:t>d</a:t>
            </a:r>
            <a:r>
              <a:rPr sz="1000" spc="25" dirty="0">
                <a:latin typeface="Arial"/>
                <a:cs typeface="Arial"/>
              </a:rPr>
              <a:t>e</a:t>
            </a:r>
            <a:r>
              <a:rPr sz="1000" spc="0" dirty="0">
                <a:latin typeface="Arial"/>
                <a:cs typeface="Arial"/>
              </a:rPr>
              <a:t>- </a:t>
            </a:r>
            <a:r>
              <a:rPr sz="1000" spc="-9" dirty="0">
                <a:latin typeface="Arial"/>
                <a:cs typeface="Arial"/>
              </a:rPr>
              <a:t>nga</a:t>
            </a:r>
            <a:r>
              <a:rPr sz="1000" spc="0" dirty="0">
                <a:latin typeface="Arial"/>
                <a:cs typeface="Arial"/>
              </a:rPr>
              <a:t>n </a:t>
            </a:r>
            <a:r>
              <a:rPr sz="1000" spc="-9" dirty="0">
                <a:latin typeface="Arial"/>
                <a:cs typeface="Arial"/>
              </a:rPr>
              <a:t>pe</a:t>
            </a:r>
            <a:r>
              <a:rPr sz="1000" spc="0" dirty="0">
                <a:latin typeface="Arial"/>
                <a:cs typeface="Arial"/>
              </a:rPr>
              <a:t>rk</a:t>
            </a:r>
            <a:r>
              <a:rPr sz="1000" spc="-9" dirty="0">
                <a:latin typeface="Arial"/>
                <a:cs typeface="Arial"/>
              </a:rPr>
              <a:t>e</a:t>
            </a:r>
            <a:r>
              <a:rPr sz="1000" spc="25" dirty="0">
                <a:latin typeface="Arial"/>
                <a:cs typeface="Arial"/>
              </a:rPr>
              <a:t>m</a:t>
            </a:r>
            <a:r>
              <a:rPr sz="1000" spc="-9" dirty="0">
                <a:latin typeface="Arial"/>
                <a:cs typeface="Arial"/>
              </a:rPr>
              <a:t>banga</a:t>
            </a:r>
            <a:r>
              <a:rPr sz="1000" spc="0" dirty="0">
                <a:latin typeface="Arial"/>
                <a:cs typeface="Arial"/>
              </a:rPr>
              <a:t>n </a:t>
            </a:r>
            <a:r>
              <a:rPr sz="1000" spc="4" dirty="0">
                <a:latin typeface="Arial"/>
                <a:cs typeface="Arial"/>
              </a:rPr>
              <a:t>t</a:t>
            </a:r>
            <a:r>
              <a:rPr sz="1000" spc="-9" dirty="0">
                <a:latin typeface="Arial"/>
                <a:cs typeface="Arial"/>
              </a:rPr>
              <a:t>e</a:t>
            </a:r>
            <a:r>
              <a:rPr sz="1000" spc="0" dirty="0">
                <a:latin typeface="Arial"/>
                <a:cs typeface="Arial"/>
              </a:rPr>
              <a:t>k</a:t>
            </a:r>
            <a:r>
              <a:rPr sz="1000" spc="-9" dirty="0">
                <a:latin typeface="Arial"/>
                <a:cs typeface="Arial"/>
              </a:rPr>
              <a:t>no</a:t>
            </a:r>
            <a:r>
              <a:rPr sz="1000" spc="14" dirty="0">
                <a:latin typeface="Arial"/>
                <a:cs typeface="Arial"/>
              </a:rPr>
              <a:t>l</a:t>
            </a:r>
            <a:r>
              <a:rPr sz="1000" spc="-9" dirty="0">
                <a:latin typeface="Arial"/>
                <a:cs typeface="Arial"/>
              </a:rPr>
              <a:t>og</a:t>
            </a:r>
            <a:r>
              <a:rPr sz="1000" spc="0" dirty="0">
                <a:latin typeface="Arial"/>
                <a:cs typeface="Arial"/>
              </a:rPr>
              <a:t>i</a:t>
            </a:r>
            <a:r>
              <a:rPr sz="1000" spc="22" dirty="0">
                <a:latin typeface="Arial"/>
                <a:cs typeface="Arial"/>
              </a:rPr>
              <a:t> </a:t>
            </a:r>
            <a:r>
              <a:rPr sz="1000" spc="-25" dirty="0">
                <a:latin typeface="Arial"/>
                <a:cs typeface="Arial"/>
              </a:rPr>
              <a:t>s</a:t>
            </a:r>
            <a:r>
              <a:rPr sz="1000" spc="-9" dirty="0">
                <a:latin typeface="Arial"/>
                <a:cs typeface="Arial"/>
              </a:rPr>
              <a:t>e</a:t>
            </a:r>
            <a:r>
              <a:rPr sz="1000" spc="14" dirty="0">
                <a:latin typeface="Arial"/>
                <a:cs typeface="Arial"/>
              </a:rPr>
              <a:t>l</a:t>
            </a:r>
            <a:r>
              <a:rPr sz="1000" spc="-9" dirty="0">
                <a:latin typeface="Arial"/>
                <a:cs typeface="Arial"/>
              </a:rPr>
              <a:t>a</a:t>
            </a:r>
            <a:r>
              <a:rPr sz="1000" spc="25" dirty="0">
                <a:latin typeface="Arial"/>
                <a:cs typeface="Arial"/>
              </a:rPr>
              <a:t>m</a:t>
            </a:r>
            <a:r>
              <a:rPr sz="1000" spc="0" dirty="0">
                <a:latin typeface="Arial"/>
                <a:cs typeface="Arial"/>
              </a:rPr>
              <a:t>a </a:t>
            </a:r>
            <a:r>
              <a:rPr sz="1000" spc="-9" dirty="0">
                <a:latin typeface="Arial"/>
                <a:cs typeface="Arial"/>
              </a:rPr>
              <a:t>p</a:t>
            </a:r>
            <a:r>
              <a:rPr sz="1000" spc="-29" dirty="0">
                <a:latin typeface="Arial"/>
                <a:cs typeface="Arial"/>
              </a:rPr>
              <a:t>e</a:t>
            </a:r>
            <a:r>
              <a:rPr sz="1000" spc="25" dirty="0">
                <a:latin typeface="Arial"/>
                <a:cs typeface="Arial"/>
              </a:rPr>
              <a:t>m</a:t>
            </a:r>
            <a:r>
              <a:rPr sz="1000" spc="-9" dirty="0">
                <a:latin typeface="Arial"/>
                <a:cs typeface="Arial"/>
              </a:rPr>
              <a:t>bua</a:t>
            </a:r>
            <a:r>
              <a:rPr sz="1000" spc="4" dirty="0">
                <a:latin typeface="Arial"/>
                <a:cs typeface="Arial"/>
              </a:rPr>
              <a:t>t</a:t>
            </a:r>
            <a:r>
              <a:rPr sz="1000" spc="-9" dirty="0">
                <a:latin typeface="Arial"/>
                <a:cs typeface="Arial"/>
              </a:rPr>
              <a:t>an</a:t>
            </a:r>
            <a:r>
              <a:rPr sz="1000" spc="0" dirty="0">
                <a:latin typeface="Arial"/>
                <a:cs typeface="Arial"/>
              </a:rPr>
              <a:t>,</a:t>
            </a:r>
            <a:r>
              <a:rPr sz="1000" spc="20" dirty="0">
                <a:latin typeface="Arial"/>
                <a:cs typeface="Arial"/>
              </a:rPr>
              <a:t> </a:t>
            </a:r>
            <a:r>
              <a:rPr sz="1000" spc="-9" dirty="0">
                <a:latin typeface="Arial"/>
                <a:cs typeface="Arial"/>
              </a:rPr>
              <a:t>pe</a:t>
            </a:r>
            <a:r>
              <a:rPr sz="1000" spc="25" dirty="0">
                <a:latin typeface="Arial"/>
                <a:cs typeface="Arial"/>
              </a:rPr>
              <a:t>m</a:t>
            </a:r>
            <a:r>
              <a:rPr sz="1000" spc="-29" dirty="0">
                <a:latin typeface="Arial"/>
                <a:cs typeface="Arial"/>
              </a:rPr>
              <a:t>e</a:t>
            </a:r>
            <a:r>
              <a:rPr sz="1000" spc="-9" dirty="0">
                <a:latin typeface="Arial"/>
                <a:cs typeface="Arial"/>
              </a:rPr>
              <a:t>l</a:t>
            </a:r>
            <a:r>
              <a:rPr sz="1000" spc="14" dirty="0">
                <a:latin typeface="Arial"/>
                <a:cs typeface="Arial"/>
              </a:rPr>
              <a:t>i</a:t>
            </a:r>
            <a:r>
              <a:rPr sz="1000" spc="-9" dirty="0">
                <a:latin typeface="Arial"/>
                <a:cs typeface="Arial"/>
              </a:rPr>
              <a:t>ha</a:t>
            </a:r>
            <a:r>
              <a:rPr sz="1000" spc="0" dirty="0">
                <a:latin typeface="Arial"/>
                <a:cs typeface="Arial"/>
              </a:rPr>
              <a:t>r</a:t>
            </a:r>
            <a:r>
              <a:rPr sz="1000" spc="-9" dirty="0">
                <a:latin typeface="Arial"/>
                <a:cs typeface="Arial"/>
              </a:rPr>
              <a:t>aa</a:t>
            </a:r>
            <a:r>
              <a:rPr sz="1000" spc="0" dirty="0">
                <a:latin typeface="Arial"/>
                <a:cs typeface="Arial"/>
              </a:rPr>
              <a:t>n </a:t>
            </a:r>
            <a:r>
              <a:rPr sz="1000" spc="-9" dirty="0">
                <a:latin typeface="Arial"/>
                <a:cs typeface="Arial"/>
              </a:rPr>
              <a:t>da</a:t>
            </a:r>
            <a:r>
              <a:rPr sz="1000" spc="0" dirty="0">
                <a:latin typeface="Arial"/>
                <a:cs typeface="Arial"/>
              </a:rPr>
              <a:t>n </a:t>
            </a:r>
            <a:r>
              <a:rPr sz="1000" spc="-9" dirty="0">
                <a:latin typeface="Arial"/>
                <a:cs typeface="Arial"/>
              </a:rPr>
              <a:t>pe</a:t>
            </a:r>
            <a:r>
              <a:rPr sz="1000" spc="0" dirty="0">
                <a:latin typeface="Arial"/>
                <a:cs typeface="Arial"/>
              </a:rPr>
              <a:t>r</a:t>
            </a:r>
            <a:r>
              <a:rPr sz="1000" spc="14" dirty="0">
                <a:latin typeface="Arial"/>
                <a:cs typeface="Arial"/>
              </a:rPr>
              <a:t>l</a:t>
            </a:r>
            <a:r>
              <a:rPr sz="1000" spc="-9" dirty="0">
                <a:latin typeface="Arial"/>
                <a:cs typeface="Arial"/>
              </a:rPr>
              <a:t>ua</a:t>
            </a:r>
            <a:r>
              <a:rPr sz="1000" spc="-25" dirty="0">
                <a:latin typeface="Arial"/>
                <a:cs typeface="Arial"/>
              </a:rPr>
              <a:t>s</a:t>
            </a:r>
            <a:r>
              <a:rPr sz="1000" spc="-9" dirty="0">
                <a:latin typeface="Arial"/>
                <a:cs typeface="Arial"/>
              </a:rPr>
              <a:t>a</a:t>
            </a:r>
            <a:r>
              <a:rPr sz="1000" spc="0" dirty="0">
                <a:latin typeface="Arial"/>
                <a:cs typeface="Arial"/>
              </a:rPr>
              <a:t>n </a:t>
            </a:r>
            <a:r>
              <a:rPr sz="1000" spc="-25" dirty="0">
                <a:latin typeface="Arial"/>
                <a:cs typeface="Arial"/>
              </a:rPr>
              <a:t>s</a:t>
            </a:r>
            <a:r>
              <a:rPr sz="1000" spc="39" dirty="0">
                <a:latin typeface="Arial"/>
                <a:cs typeface="Arial"/>
              </a:rPr>
              <a:t>i</a:t>
            </a:r>
            <a:r>
              <a:rPr sz="1000" spc="-25" dirty="0">
                <a:latin typeface="Arial"/>
                <a:cs typeface="Arial"/>
              </a:rPr>
              <a:t>s</a:t>
            </a:r>
            <a:r>
              <a:rPr sz="1000" spc="6" dirty="0">
                <a:latin typeface="Arial"/>
                <a:cs typeface="Arial"/>
              </a:rPr>
              <a:t>t</a:t>
            </a:r>
            <a:r>
              <a:rPr sz="1000" spc="-9" dirty="0">
                <a:latin typeface="Arial"/>
                <a:cs typeface="Arial"/>
              </a:rPr>
              <a:t>e</a:t>
            </a:r>
            <a:r>
              <a:rPr sz="1000" spc="25" dirty="0">
                <a:latin typeface="Arial"/>
                <a:cs typeface="Arial"/>
              </a:rPr>
              <a:t>m</a:t>
            </a:r>
            <a:r>
              <a:rPr sz="1000" spc="1" dirty="0">
                <a:latin typeface="Arial"/>
                <a:cs typeface="Arial"/>
              </a:rPr>
              <a:t>.</a:t>
            </a:r>
            <a:endParaRPr sz="1000">
              <a:latin typeface="Arial"/>
              <a:cs typeface="Arial"/>
            </a:endParaRPr>
          </a:p>
          <a:p>
            <a:pPr marL="12700" marR="2459" indent="179832" algn="just">
              <a:lnSpc>
                <a:spcPct val="95633"/>
              </a:lnSpc>
              <a:spcBef>
                <a:spcPts val="5"/>
              </a:spcBef>
            </a:pPr>
            <a:r>
              <a:rPr sz="1000" spc="0" dirty="0">
                <a:latin typeface="Arial"/>
                <a:cs typeface="Arial"/>
              </a:rPr>
              <a:t>Seperti telah dikemukakan sebelumnya bahwa ERP meliputi beberapa fungsi yang akan diperlukan untuk sistem dimasa yang akan datang. Akan tetapi, melakukan perubahan terhadap struk- tur dan proses bisnis perusahaan agar dapat menggunakan sepe- nuhnya  kemampuan  sistem  ERP  merupakan  pekerjaan  besar bagi perusahaan.</a:t>
            </a:r>
            <a:endParaRPr sz="100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19124" y="940006"/>
            <a:ext cx="5453076" cy="7048954"/>
          </a:xfrm>
          <a:prstGeom prst="rect">
            <a:avLst/>
          </a:prstGeom>
        </p:spPr>
        <p:txBody>
          <a:bodyPr wrap="square" lIns="0" tIns="8413" rIns="0" bIns="0" rtlCol="0">
            <a:noAutofit/>
          </a:bodyPr>
          <a:lstStyle/>
          <a:p>
            <a:pPr marL="12700" marR="894926" algn="just">
              <a:lnSpc>
                <a:spcPts val="1325"/>
              </a:lnSpc>
            </a:pPr>
            <a:r>
              <a:rPr sz="1200" b="1" spc="0" dirty="0">
                <a:latin typeface="Arial"/>
                <a:cs typeface="Arial"/>
              </a:rPr>
              <a:t>Mengapa banyak penerapan ERP gagal</a:t>
            </a:r>
            <a:endParaRPr sz="1200" dirty="0">
              <a:latin typeface="Arial"/>
              <a:cs typeface="Arial"/>
            </a:endParaRPr>
          </a:p>
          <a:p>
            <a:pPr marL="12700" marR="9996" algn="just">
              <a:lnSpc>
                <a:spcPct val="96016"/>
              </a:lnSpc>
            </a:pPr>
            <a:r>
              <a:rPr sz="1000" spc="0" dirty="0">
                <a:latin typeface="Arial"/>
                <a:cs typeface="Arial"/>
              </a:rPr>
              <a:t>Paket </a:t>
            </a:r>
            <a:r>
              <a:rPr sz="1000" i="1" spc="0" dirty="0">
                <a:latin typeface="Arial"/>
                <a:cs typeface="Arial"/>
              </a:rPr>
              <a:t>software </a:t>
            </a:r>
            <a:r>
              <a:rPr sz="1000" spc="0" dirty="0">
                <a:latin typeface="Arial"/>
                <a:cs typeface="Arial"/>
              </a:rPr>
              <a:t>ERP bila dipilih dengan benar, digunakan secara efisien, dan diterapkan dengan cara bijaksana dapat meningkat- kan produktivitas dan keuntungan bagi perusahaan secara dra- matis. Akan tetapi banyak perusahaan gagal dalam melakukan ini karena salah memilih produk,tidak  kompeten,  penerapan yang sembarangan serta penggunaan yang tidak efisien dan efektif.</a:t>
            </a:r>
            <a:endParaRPr sz="1000" dirty="0">
              <a:latin typeface="Arial"/>
              <a:cs typeface="Arial"/>
            </a:endParaRPr>
          </a:p>
          <a:p>
            <a:pPr marL="12700" marR="10286" indent="179832" algn="just">
              <a:lnSpc>
                <a:spcPct val="95825"/>
              </a:lnSpc>
            </a:pPr>
            <a:r>
              <a:rPr sz="1000" spc="-2" dirty="0">
                <a:latin typeface="Arial"/>
                <a:cs typeface="Arial"/>
              </a:rPr>
              <a:t>Agar dapat bekerja dengan sukses, penggunaan sistem ERP perlu banyak faktor harus diikuti.Harus ada orang yang mengerti bisnis,penyedia </a:t>
            </a:r>
            <a:r>
              <a:rPr sz="1000" i="1" spc="-2" dirty="0">
                <a:latin typeface="Arial"/>
                <a:cs typeface="Arial"/>
              </a:rPr>
              <a:t>software </a:t>
            </a:r>
            <a:r>
              <a:rPr sz="1000" spc="-2" dirty="0">
                <a:latin typeface="Arial"/>
                <a:cs typeface="Arial"/>
              </a:rPr>
              <a:t>ERP harus baik dan paket </a:t>
            </a:r>
            <a:r>
              <a:rPr sz="1000" i="1" spc="-2" dirty="0">
                <a:latin typeface="Arial"/>
                <a:cs typeface="Arial"/>
              </a:rPr>
              <a:t>software </a:t>
            </a:r>
            <a:r>
              <a:rPr sz="1000" spc="-2" dirty="0">
                <a:latin typeface="Arial"/>
                <a:cs typeface="Arial"/>
              </a:rPr>
              <a:t>ERP nya harus sesuai dengan kebutuhan perusahaan. Konsultan ERP harus kompeten, penerapannya harus terencana dengan baik dan dijalankan dengan sempurna.pelatihan terhadap pengguna harus dilakukan sehingga karyawan mengerti tentang sistem yang digu- nakan dan pengaruh usaha mereka terhadap sukses tidaknya program secara keseluruhan.</a:t>
            </a:r>
            <a:endParaRPr sz="1000" dirty="0">
              <a:latin typeface="Arial"/>
              <a:cs typeface="Arial"/>
            </a:endParaRPr>
          </a:p>
          <a:p>
            <a:pPr marL="192532">
              <a:lnSpc>
                <a:spcPts val="1130"/>
              </a:lnSpc>
              <a:spcBef>
                <a:spcPts val="56"/>
              </a:spcBef>
            </a:pPr>
            <a:r>
              <a:rPr sz="1000" spc="5" dirty="0">
                <a:latin typeface="Arial"/>
                <a:cs typeface="Arial"/>
              </a:rPr>
              <a:t>Pengenalan sistem (</a:t>
            </a:r>
            <a:r>
              <a:rPr sz="1000" i="1" spc="5" dirty="0">
                <a:latin typeface="Arial"/>
                <a:cs typeface="Arial"/>
              </a:rPr>
              <a:t>software</a:t>
            </a:r>
            <a:r>
              <a:rPr sz="1000" spc="5" dirty="0">
                <a:latin typeface="Arial"/>
                <a:cs typeface="Arial"/>
              </a:rPr>
              <a:t>) ERP secara dramatis akan me-</a:t>
            </a:r>
            <a:endParaRPr sz="1000" dirty="0">
              <a:latin typeface="Arial"/>
              <a:cs typeface="Arial"/>
            </a:endParaRPr>
          </a:p>
          <a:p>
            <a:pPr marL="12700" marR="9996" algn="just">
              <a:lnSpc>
                <a:spcPct val="96016"/>
              </a:lnSpc>
            </a:pPr>
            <a:r>
              <a:rPr sz="1000" spc="0" dirty="0">
                <a:latin typeface="Arial"/>
                <a:cs typeface="Arial"/>
              </a:rPr>
              <a:t>ngubah uraian tugas dan peran kebanyakan karyawan. Karyawan yang sebelumnya bekerja memasukan </a:t>
            </a:r>
            <a:r>
              <a:rPr sz="1000" i="1" spc="0" dirty="0">
                <a:latin typeface="Arial"/>
                <a:cs typeface="Arial"/>
              </a:rPr>
              <a:t>data </a:t>
            </a:r>
            <a:r>
              <a:rPr sz="1000" spc="0" dirty="0">
                <a:latin typeface="Arial"/>
                <a:cs typeface="Arial"/>
              </a:rPr>
              <a:t>dalam semalam bisa menjadi pengambil keputusan. Sebagai contoh bila dimasa lalu petugas penginput pesanan atau order bertugas memasukan </a:t>
            </a:r>
            <a:r>
              <a:rPr sz="1000" i="1" spc="0" dirty="0">
                <a:latin typeface="Arial"/>
                <a:cs typeface="Arial"/>
              </a:rPr>
              <a:t>da- ta </a:t>
            </a:r>
            <a:r>
              <a:rPr sz="1000" spc="0" dirty="0">
                <a:latin typeface="Arial"/>
                <a:cs typeface="Arial"/>
              </a:rPr>
              <a:t>order  yang  diterimanya,  dengan diterapkannya sistem  ERP yang baik petugas tersebut akan bertugas sebagai inisiator (</a:t>
            </a:r>
            <a:r>
              <a:rPr sz="1000" i="1" spc="0" dirty="0">
                <a:latin typeface="Arial"/>
                <a:cs typeface="Arial"/>
              </a:rPr>
              <a:t>tri- ger</a:t>
            </a:r>
            <a:r>
              <a:rPr sz="1000" spc="0" dirty="0">
                <a:latin typeface="Arial"/>
                <a:cs typeface="Arial"/>
              </a:rPr>
              <a:t>). Begitu order masuk ke dalam sistem, informasi tentang or- der tersebut akan langsung masuk ke modul aplikasi penjualan, distribusi dan keuangan.</a:t>
            </a:r>
            <a:endParaRPr sz="1000" dirty="0">
              <a:latin typeface="Arial"/>
              <a:cs typeface="Arial"/>
            </a:endParaRPr>
          </a:p>
          <a:p>
            <a:pPr marL="198627" marR="19202">
              <a:lnSpc>
                <a:spcPts val="1125"/>
              </a:lnSpc>
              <a:spcBef>
                <a:spcPts val="56"/>
              </a:spcBef>
            </a:pPr>
            <a:r>
              <a:rPr sz="1000" spc="21" dirty="0">
                <a:latin typeface="Arial"/>
                <a:cs typeface="Arial"/>
              </a:rPr>
              <a:t>Modul distribusi akan mencek apakah barang yang dipesan</a:t>
            </a:r>
            <a:endParaRPr sz="1000" dirty="0">
              <a:latin typeface="Arial"/>
              <a:cs typeface="Arial"/>
            </a:endParaRPr>
          </a:p>
          <a:p>
            <a:pPr marL="12700" marR="9996" algn="just">
              <a:lnSpc>
                <a:spcPct val="96016"/>
              </a:lnSpc>
            </a:pPr>
            <a:r>
              <a:rPr sz="1000" spc="-1" dirty="0">
                <a:latin typeface="Arial"/>
                <a:cs typeface="Arial"/>
              </a:rPr>
              <a:t>tersedia di gudang,bila tersedia barang yang dipesan akan dikirim dan informasi akan dikirim ke modul keuangan.Bila barang tidak ada di gudang maka modul produksi yang akan mendapatkan in- formasi sehingga produksi dimulai. Kemudian pelanggan akan di- beri tahu status dari ordernya. Bila barang yang dipesan dikirim, modul aplikasi keuangan menyiapkan dan mengirim faktur ke kon- sumen. Semua proses ini terjadi secara otomatis segera setelah pesanan dimasukan oleh operator bagian pesanan.</a:t>
            </a:r>
            <a:endParaRPr sz="1000" dirty="0">
              <a:latin typeface="Arial"/>
              <a:cs typeface="Arial"/>
            </a:endParaRPr>
          </a:p>
          <a:p>
            <a:pPr marL="192532" marR="6095">
              <a:lnSpc>
                <a:spcPts val="1125"/>
              </a:lnSpc>
              <a:spcBef>
                <a:spcPts val="56"/>
              </a:spcBef>
            </a:pPr>
            <a:r>
              <a:rPr sz="1000" spc="4" dirty="0">
                <a:latin typeface="Arial"/>
                <a:cs typeface="Arial"/>
              </a:rPr>
              <a:t>Banyak karyawan kurang memahami perubahan dari </a:t>
            </a:r>
            <a:r>
              <a:rPr sz="1000" i="1" spc="4" dirty="0">
                <a:latin typeface="Arial"/>
                <a:cs typeface="Arial"/>
              </a:rPr>
              <a:t>data </a:t>
            </a:r>
            <a:r>
              <a:rPr sz="1000" spc="4" dirty="0">
                <a:latin typeface="Arial"/>
                <a:cs typeface="Arial"/>
              </a:rPr>
              <a:t>pe-</a:t>
            </a:r>
            <a:endParaRPr sz="1000" dirty="0">
              <a:latin typeface="Arial"/>
              <a:cs typeface="Arial"/>
            </a:endParaRPr>
          </a:p>
          <a:p>
            <a:pPr marL="12700" marR="13235">
              <a:lnSpc>
                <a:spcPct val="94962"/>
              </a:lnSpc>
            </a:pPr>
            <a:r>
              <a:rPr sz="1000" spc="-8" dirty="0">
                <a:latin typeface="Arial"/>
                <a:cs typeface="Arial"/>
              </a:rPr>
              <a:t>sanan menjadi informasi yang disampaikan ke berbagai modul bila karyawan tersebut kurang mendapat pelatihan terlebih dahulu dan kemudian sistem akan gagal diterapkan.</a:t>
            </a:r>
            <a:endParaRPr sz="1000" dirty="0">
              <a:latin typeface="Arial"/>
              <a:cs typeface="Arial"/>
            </a:endParaRPr>
          </a:p>
          <a:p>
            <a:pPr marL="12700" marR="9996" indent="213360" algn="just">
              <a:lnSpc>
                <a:spcPct val="96016"/>
              </a:lnSpc>
              <a:spcBef>
                <a:spcPts val="5"/>
              </a:spcBef>
            </a:pPr>
            <a:r>
              <a:rPr sz="1000" spc="-1" dirty="0">
                <a:latin typeface="Arial"/>
                <a:cs typeface="Arial"/>
              </a:rPr>
              <a:t>Faktor lainnya adalah pengangguran.Ketika prosedur menjadi otomatis prosedur tersebut menjadi kelebihan karyawan.Sehinga secara alamiah karyawan akan menolak otomatisasi ini.Akan te- tapi sesungguhnya karyawan tersebut dapat dilatih menjalankan sistem baru dan dapat bekerja dengan tentangan baru dengan lingkungan yang lebih merangsang. Untuk hal ini karyawan harus terlebih dahulu diberi tahu apa yang bakal terjadi dan harus diberi waktu untuk melakukan perubahan.Tanpa dukungan dari karya- wan sistem sebaik apapun akan gagal.</a:t>
            </a:r>
            <a:endParaRPr sz="1000" dirty="0">
              <a:latin typeface="Arial"/>
              <a:cs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14"/>
          <p:cNvSpPr txBox="1"/>
          <p:nvPr/>
        </p:nvSpPr>
        <p:spPr>
          <a:xfrm>
            <a:off x="2091308" y="737367"/>
            <a:ext cx="2699619" cy="202183"/>
          </a:xfrm>
          <a:prstGeom prst="rect">
            <a:avLst/>
          </a:prstGeom>
        </p:spPr>
        <p:txBody>
          <a:bodyPr wrap="square" lIns="0" tIns="9683" rIns="0" bIns="0" rtlCol="0">
            <a:noAutofit/>
          </a:bodyPr>
          <a:lstStyle/>
          <a:p>
            <a:pPr marL="12700">
              <a:lnSpc>
                <a:spcPts val="1525"/>
              </a:lnSpc>
            </a:pPr>
            <a:r>
              <a:rPr sz="1400" b="1" spc="0" dirty="0">
                <a:latin typeface="Arial"/>
                <a:cs typeface="Arial"/>
              </a:rPr>
              <a:t>16.3 ERP dan Teknologi Terkait</a:t>
            </a:r>
            <a:endParaRPr sz="1400" dirty="0">
              <a:latin typeface="Arial"/>
              <a:cs typeface="Arial"/>
            </a:endParaRPr>
          </a:p>
        </p:txBody>
      </p:sp>
      <p:sp>
        <p:nvSpPr>
          <p:cNvPr id="13" name="object 13"/>
          <p:cNvSpPr txBox="1"/>
          <p:nvPr/>
        </p:nvSpPr>
        <p:spPr>
          <a:xfrm>
            <a:off x="533400" y="1048156"/>
            <a:ext cx="5315983" cy="1470787"/>
          </a:xfrm>
          <a:prstGeom prst="rect">
            <a:avLst/>
          </a:prstGeom>
        </p:spPr>
        <p:txBody>
          <a:bodyPr wrap="square" lIns="0" tIns="7175" rIns="0" bIns="0" rtlCol="0">
            <a:noAutofit/>
          </a:bodyPr>
          <a:lstStyle/>
          <a:p>
            <a:pPr marL="12700" marR="8799" algn="just">
              <a:lnSpc>
                <a:spcPts val="1130"/>
              </a:lnSpc>
            </a:pPr>
            <a:r>
              <a:rPr sz="1000" spc="-2" dirty="0">
                <a:latin typeface="Arial"/>
                <a:cs typeface="Arial"/>
              </a:rPr>
              <a:t>ERP seperti kita ketahui merupakan singkatan dari </a:t>
            </a:r>
            <a:r>
              <a:rPr sz="1000" i="1" spc="-2" dirty="0">
                <a:latin typeface="Arial"/>
                <a:cs typeface="Arial"/>
              </a:rPr>
              <a:t>Enterprise Re-</a:t>
            </a:r>
            <a:endParaRPr sz="1000" dirty="0">
              <a:latin typeface="Arial"/>
              <a:cs typeface="Arial"/>
            </a:endParaRPr>
          </a:p>
          <a:p>
            <a:pPr marL="12700" algn="just">
              <a:lnSpc>
                <a:spcPct val="96783"/>
              </a:lnSpc>
            </a:pPr>
            <a:r>
              <a:rPr sz="1000" i="1" spc="-2" dirty="0">
                <a:latin typeface="Arial"/>
                <a:cs typeface="Arial"/>
              </a:rPr>
              <a:t>source Planning </a:t>
            </a:r>
            <a:r>
              <a:rPr sz="1000" spc="-2" dirty="0">
                <a:latin typeface="Arial"/>
                <a:cs typeface="Arial"/>
              </a:rPr>
              <a:t>dan juga berarti teknik dan konsep bagaimana mengintegrasikan manajemen perusahaan secara keseluruhan dengan penggunaan yang efektif sumber daya untuk meningkat- kan efisiensi perusahaan.</a:t>
            </a:r>
            <a:endParaRPr sz="1000" dirty="0">
              <a:latin typeface="Arial"/>
              <a:cs typeface="Arial"/>
            </a:endParaRPr>
          </a:p>
          <a:p>
            <a:pPr marL="12700" marR="3048" indent="179832" algn="just">
              <a:lnSpc>
                <a:spcPts val="1150"/>
              </a:lnSpc>
              <a:spcBef>
                <a:spcPts val="62"/>
              </a:spcBef>
            </a:pPr>
            <a:r>
              <a:rPr sz="1000" spc="0" dirty="0">
                <a:latin typeface="Arial"/>
                <a:cs typeface="Arial"/>
              </a:rPr>
              <a:t>Sistem ERP melakukan tugas penting dengan mengintegrasi- kan fungsi-fungsi  bisnis yang terpisah seperti pengelolaan bahan baku, perencanaan produk,penjualan,distribusi,akuntansi dan ke-</a:t>
            </a:r>
            <a:endParaRPr sz="1000" dirty="0">
              <a:latin typeface="Arial"/>
              <a:cs typeface="Arial"/>
            </a:endParaRPr>
          </a:p>
          <a:p>
            <a:pPr marL="12700" algn="just">
              <a:lnSpc>
                <a:spcPts val="1130"/>
              </a:lnSpc>
              <a:spcBef>
                <a:spcPts val="19"/>
              </a:spcBef>
            </a:pPr>
            <a:r>
              <a:rPr sz="1000" spc="-1" dirty="0">
                <a:latin typeface="Arial"/>
                <a:cs typeface="Arial"/>
              </a:rPr>
              <a:t>uangan serta lainnya kedalam satu aplikasi.Tetapi ERP juga me- miliki tiga kelemahan penting, yaitu:</a:t>
            </a:r>
            <a:endParaRPr sz="1000" dirty="0">
              <a:latin typeface="Arial"/>
              <a:cs typeface="Arial"/>
            </a:endParaRPr>
          </a:p>
        </p:txBody>
      </p:sp>
      <p:sp>
        <p:nvSpPr>
          <p:cNvPr id="11" name="object 11"/>
          <p:cNvSpPr txBox="1"/>
          <p:nvPr/>
        </p:nvSpPr>
        <p:spPr>
          <a:xfrm>
            <a:off x="529256" y="2584983"/>
            <a:ext cx="5320128" cy="1906651"/>
          </a:xfrm>
          <a:prstGeom prst="rect">
            <a:avLst/>
          </a:prstGeom>
        </p:spPr>
        <p:txBody>
          <a:bodyPr wrap="square" lIns="0" tIns="7175" rIns="0" bIns="0" rtlCol="0">
            <a:noAutofit/>
          </a:bodyPr>
          <a:lstStyle/>
          <a:p>
            <a:pPr marL="12700" marR="2703" algn="just">
              <a:lnSpc>
                <a:spcPts val="1130"/>
              </a:lnSpc>
            </a:pPr>
            <a:r>
              <a:rPr sz="1000" spc="7" dirty="0">
                <a:latin typeface="Arial"/>
                <a:cs typeface="Arial"/>
              </a:rPr>
              <a:t>Manajer tidak dapat menghasilkan laporan yang dapat dimo-</a:t>
            </a:r>
            <a:endParaRPr sz="1000" dirty="0">
              <a:latin typeface="Arial"/>
              <a:cs typeface="Arial"/>
            </a:endParaRPr>
          </a:p>
          <a:p>
            <a:pPr marL="12700" algn="just">
              <a:lnSpc>
                <a:spcPct val="96112"/>
              </a:lnSpc>
            </a:pPr>
            <a:r>
              <a:rPr sz="1000" spc="0" dirty="0">
                <a:latin typeface="Arial"/>
                <a:cs typeface="Arial"/>
              </a:rPr>
              <a:t>difikasi  sesuai  kebutuhan atau  permintaan informasi tanpa bantuan programer dan ini sangat mengganggu untuk men- dapatkan informasi yang diperlukan dengan cepat untuk me- melihara keuntungan dalam berkompetisi.</a:t>
            </a:r>
            <a:endParaRPr sz="1000" dirty="0">
              <a:latin typeface="Arial"/>
              <a:cs typeface="Arial"/>
            </a:endParaRPr>
          </a:p>
          <a:p>
            <a:pPr marL="12700" algn="just">
              <a:lnSpc>
                <a:spcPct val="95537"/>
              </a:lnSpc>
              <a:spcBef>
                <a:spcPts val="577"/>
              </a:spcBef>
            </a:pPr>
            <a:r>
              <a:rPr sz="1000" dirty="0">
                <a:latin typeface="Arial"/>
                <a:cs typeface="Arial"/>
              </a:rPr>
              <a:t>S</a:t>
            </a:r>
            <a:r>
              <a:rPr sz="1000" spc="14" dirty="0">
                <a:latin typeface="Arial"/>
                <a:cs typeface="Arial"/>
              </a:rPr>
              <a:t>i</a:t>
            </a:r>
            <a:r>
              <a:rPr sz="1000" spc="-25" dirty="0">
                <a:latin typeface="Arial"/>
                <a:cs typeface="Arial"/>
              </a:rPr>
              <a:t>s</a:t>
            </a:r>
            <a:r>
              <a:rPr sz="1000" spc="4" dirty="0">
                <a:latin typeface="Arial"/>
                <a:cs typeface="Arial"/>
              </a:rPr>
              <a:t>t</a:t>
            </a:r>
            <a:r>
              <a:rPr sz="1000" spc="-29" dirty="0">
                <a:latin typeface="Arial"/>
                <a:cs typeface="Arial"/>
              </a:rPr>
              <a:t>e</a:t>
            </a:r>
            <a:r>
              <a:rPr sz="1000" spc="0" dirty="0">
                <a:latin typeface="Arial"/>
                <a:cs typeface="Arial"/>
              </a:rPr>
              <a:t>m</a:t>
            </a:r>
            <a:r>
              <a:rPr sz="1000" spc="42" dirty="0">
                <a:latin typeface="Arial"/>
                <a:cs typeface="Arial"/>
              </a:rPr>
              <a:t> </a:t>
            </a:r>
            <a:r>
              <a:rPr sz="1000" spc="0" dirty="0">
                <a:latin typeface="Arial"/>
                <a:cs typeface="Arial"/>
              </a:rPr>
              <a:t>E</a:t>
            </a:r>
            <a:r>
              <a:rPr sz="1000" spc="-9" dirty="0">
                <a:latin typeface="Arial"/>
                <a:cs typeface="Arial"/>
              </a:rPr>
              <a:t>R</a:t>
            </a:r>
            <a:r>
              <a:rPr sz="1000" spc="0" dirty="0">
                <a:latin typeface="Arial"/>
                <a:cs typeface="Arial"/>
              </a:rPr>
              <a:t>P </a:t>
            </a:r>
            <a:r>
              <a:rPr sz="1000" spc="25" dirty="0">
                <a:latin typeface="Arial"/>
                <a:cs typeface="Arial"/>
              </a:rPr>
              <a:t>m</a:t>
            </a:r>
            <a:r>
              <a:rPr sz="1000" spc="-29" dirty="0">
                <a:latin typeface="Arial"/>
                <a:cs typeface="Arial"/>
              </a:rPr>
              <a:t>e</a:t>
            </a:r>
            <a:r>
              <a:rPr sz="1000" spc="25" dirty="0">
                <a:latin typeface="Arial"/>
                <a:cs typeface="Arial"/>
              </a:rPr>
              <a:t>m</a:t>
            </a:r>
            <a:r>
              <a:rPr sz="1000" spc="-9" dirty="0">
                <a:latin typeface="Arial"/>
                <a:cs typeface="Arial"/>
              </a:rPr>
              <a:t>be</a:t>
            </a:r>
            <a:r>
              <a:rPr sz="1000" spc="0" dirty="0">
                <a:latin typeface="Arial"/>
                <a:cs typeface="Arial"/>
              </a:rPr>
              <a:t>r</a:t>
            </a:r>
            <a:r>
              <a:rPr sz="1000" spc="14" dirty="0">
                <a:latin typeface="Arial"/>
                <a:cs typeface="Arial"/>
              </a:rPr>
              <a:t>i</a:t>
            </a:r>
            <a:r>
              <a:rPr sz="1000" spc="0" dirty="0">
                <a:latin typeface="Arial"/>
                <a:cs typeface="Arial"/>
              </a:rPr>
              <a:t>k</a:t>
            </a:r>
            <a:r>
              <a:rPr sz="1000" spc="-9" dirty="0">
                <a:latin typeface="Arial"/>
                <a:cs typeface="Arial"/>
              </a:rPr>
              <a:t>a</a:t>
            </a:r>
            <a:r>
              <a:rPr sz="1000" spc="0" dirty="0">
                <a:latin typeface="Arial"/>
                <a:cs typeface="Arial"/>
              </a:rPr>
              <a:t>n</a:t>
            </a:r>
            <a:r>
              <a:rPr sz="1000" spc="9" dirty="0">
                <a:latin typeface="Arial"/>
                <a:cs typeface="Arial"/>
              </a:rPr>
              <a:t> </a:t>
            </a:r>
            <a:r>
              <a:rPr sz="1000" spc="-9" dirty="0">
                <a:latin typeface="Arial"/>
                <a:cs typeface="Arial"/>
              </a:rPr>
              <a:t>han</a:t>
            </a:r>
            <a:r>
              <a:rPr sz="1000" spc="0" dirty="0">
                <a:latin typeface="Arial"/>
                <a:cs typeface="Arial"/>
              </a:rPr>
              <a:t>ya</a:t>
            </a:r>
            <a:r>
              <a:rPr sz="1000" spc="10" dirty="0">
                <a:latin typeface="Arial"/>
                <a:cs typeface="Arial"/>
              </a:rPr>
              <a:t> </a:t>
            </a:r>
            <a:r>
              <a:rPr sz="1000" spc="-25" dirty="0">
                <a:latin typeface="Arial"/>
                <a:cs typeface="Arial"/>
              </a:rPr>
              <a:t>s</a:t>
            </a:r>
            <a:r>
              <a:rPr sz="1000" spc="4" dirty="0">
                <a:latin typeface="Arial"/>
                <a:cs typeface="Arial"/>
              </a:rPr>
              <a:t>t</a:t>
            </a:r>
            <a:r>
              <a:rPr sz="1000" spc="-9" dirty="0">
                <a:latin typeface="Arial"/>
                <a:cs typeface="Arial"/>
              </a:rPr>
              <a:t>a</a:t>
            </a:r>
            <a:r>
              <a:rPr sz="1000" spc="4" dirty="0">
                <a:latin typeface="Arial"/>
                <a:cs typeface="Arial"/>
              </a:rPr>
              <a:t>t</a:t>
            </a:r>
            <a:r>
              <a:rPr sz="1000" spc="-9" dirty="0">
                <a:latin typeface="Arial"/>
                <a:cs typeface="Arial"/>
              </a:rPr>
              <a:t>u</a:t>
            </a:r>
            <a:r>
              <a:rPr sz="1000" spc="0" dirty="0">
                <a:latin typeface="Arial"/>
                <a:cs typeface="Arial"/>
              </a:rPr>
              <a:t>s</a:t>
            </a:r>
            <a:r>
              <a:rPr sz="1000" spc="45" dirty="0">
                <a:latin typeface="Arial"/>
                <a:cs typeface="Arial"/>
              </a:rPr>
              <a:t> </a:t>
            </a:r>
            <a:r>
              <a:rPr sz="1000" spc="-25" dirty="0">
                <a:latin typeface="Arial"/>
                <a:cs typeface="Arial"/>
              </a:rPr>
              <a:t>s</a:t>
            </a:r>
            <a:r>
              <a:rPr sz="1000" spc="-9" dirty="0">
                <a:latin typeface="Arial"/>
                <a:cs typeface="Arial"/>
              </a:rPr>
              <a:t>aa</a:t>
            </a:r>
            <a:r>
              <a:rPr sz="1000" spc="0" dirty="0">
                <a:latin typeface="Arial"/>
                <a:cs typeface="Arial"/>
              </a:rPr>
              <a:t>t</a:t>
            </a:r>
            <a:r>
              <a:rPr sz="1000" spc="27" dirty="0">
                <a:latin typeface="Arial"/>
                <a:cs typeface="Arial"/>
              </a:rPr>
              <a:t> </a:t>
            </a:r>
            <a:r>
              <a:rPr sz="1000" spc="14" dirty="0">
                <a:latin typeface="Arial"/>
                <a:cs typeface="Arial"/>
              </a:rPr>
              <a:t>i</a:t>
            </a:r>
            <a:r>
              <a:rPr sz="1000" spc="-9" dirty="0">
                <a:latin typeface="Arial"/>
                <a:cs typeface="Arial"/>
              </a:rPr>
              <a:t>n</a:t>
            </a:r>
            <a:r>
              <a:rPr sz="1000" spc="14" dirty="0">
                <a:latin typeface="Arial"/>
                <a:cs typeface="Arial"/>
              </a:rPr>
              <a:t>i</a:t>
            </a:r>
            <a:r>
              <a:rPr sz="1000" spc="4" dirty="0">
                <a:latin typeface="Arial"/>
                <a:cs typeface="Arial"/>
              </a:rPr>
              <a:t>,</a:t>
            </a:r>
            <a:r>
              <a:rPr sz="1000" spc="-25" dirty="0">
                <a:latin typeface="Arial"/>
                <a:cs typeface="Arial"/>
              </a:rPr>
              <a:t>s</a:t>
            </a:r>
            <a:r>
              <a:rPr sz="1000" spc="-9" dirty="0">
                <a:latin typeface="Arial"/>
                <a:cs typeface="Arial"/>
              </a:rPr>
              <a:t>epe</a:t>
            </a:r>
            <a:r>
              <a:rPr sz="1000" spc="0" dirty="0">
                <a:latin typeface="Arial"/>
                <a:cs typeface="Arial"/>
              </a:rPr>
              <a:t>r</a:t>
            </a:r>
            <a:r>
              <a:rPr sz="1000" spc="4" dirty="0">
                <a:latin typeface="Arial"/>
                <a:cs typeface="Arial"/>
              </a:rPr>
              <a:t>t</a:t>
            </a:r>
            <a:r>
              <a:rPr sz="1000" spc="0" dirty="0">
                <a:latin typeface="Arial"/>
                <a:cs typeface="Arial"/>
              </a:rPr>
              <a:t>i</a:t>
            </a:r>
            <a:r>
              <a:rPr sz="1000" spc="12" dirty="0">
                <a:latin typeface="Arial"/>
                <a:cs typeface="Arial"/>
              </a:rPr>
              <a:t> </a:t>
            </a:r>
            <a:r>
              <a:rPr sz="1000" spc="25" dirty="0">
                <a:latin typeface="Arial"/>
                <a:cs typeface="Arial"/>
              </a:rPr>
              <a:t>m</a:t>
            </a:r>
            <a:r>
              <a:rPr sz="1000" spc="-29" dirty="0">
                <a:latin typeface="Arial"/>
                <a:cs typeface="Arial"/>
              </a:rPr>
              <a:t>e</a:t>
            </a:r>
            <a:r>
              <a:rPr sz="1000" spc="44" dirty="0">
                <a:latin typeface="Arial"/>
                <a:cs typeface="Arial"/>
              </a:rPr>
              <a:t>m</a:t>
            </a:r>
            <a:r>
              <a:rPr sz="1000" spc="0" dirty="0">
                <a:latin typeface="Arial"/>
                <a:cs typeface="Arial"/>
              </a:rPr>
              <a:t>- </a:t>
            </a:r>
            <a:r>
              <a:rPr sz="1000" spc="-9" dirty="0">
                <a:latin typeface="Arial"/>
                <a:cs typeface="Arial"/>
              </a:rPr>
              <a:t>bu</a:t>
            </a:r>
            <a:r>
              <a:rPr sz="1000" spc="0" dirty="0">
                <a:latin typeface="Arial"/>
                <a:cs typeface="Arial"/>
              </a:rPr>
              <a:t>ka</a:t>
            </a:r>
            <a:r>
              <a:rPr sz="1000" spc="24" dirty="0">
                <a:latin typeface="Arial"/>
                <a:cs typeface="Arial"/>
              </a:rPr>
              <a:t> </a:t>
            </a:r>
            <a:r>
              <a:rPr sz="1000" spc="-9" dirty="0">
                <a:latin typeface="Arial"/>
                <a:cs typeface="Arial"/>
              </a:rPr>
              <a:t>o</a:t>
            </a:r>
            <a:r>
              <a:rPr sz="1000" spc="0" dirty="0">
                <a:latin typeface="Arial"/>
                <a:cs typeface="Arial"/>
              </a:rPr>
              <a:t>r</a:t>
            </a:r>
            <a:r>
              <a:rPr sz="1000" spc="-9" dirty="0">
                <a:latin typeface="Arial"/>
                <a:cs typeface="Arial"/>
              </a:rPr>
              <a:t>de</a:t>
            </a:r>
            <a:r>
              <a:rPr sz="1000" spc="0" dirty="0">
                <a:latin typeface="Arial"/>
                <a:cs typeface="Arial"/>
              </a:rPr>
              <a:t>r</a:t>
            </a:r>
            <a:r>
              <a:rPr sz="1000" spc="4" dirty="0">
                <a:latin typeface="Arial"/>
                <a:cs typeface="Arial"/>
              </a:rPr>
              <a:t>.</a:t>
            </a:r>
            <a:r>
              <a:rPr sz="1000" spc="0" dirty="0">
                <a:latin typeface="Arial"/>
                <a:cs typeface="Arial"/>
              </a:rPr>
              <a:t>M</a:t>
            </a:r>
            <a:r>
              <a:rPr sz="1000" spc="-9" dirty="0">
                <a:latin typeface="Arial"/>
                <a:cs typeface="Arial"/>
              </a:rPr>
              <a:t>ana</a:t>
            </a:r>
            <a:r>
              <a:rPr sz="1000" spc="14" dirty="0">
                <a:latin typeface="Arial"/>
                <a:cs typeface="Arial"/>
              </a:rPr>
              <a:t>j</a:t>
            </a:r>
            <a:r>
              <a:rPr sz="1000" spc="-9" dirty="0">
                <a:latin typeface="Arial"/>
                <a:cs typeface="Arial"/>
              </a:rPr>
              <a:t>e</a:t>
            </a:r>
            <a:r>
              <a:rPr sz="1000" spc="0" dirty="0">
                <a:latin typeface="Arial"/>
                <a:cs typeface="Arial"/>
              </a:rPr>
              <a:t>r</a:t>
            </a:r>
            <a:r>
              <a:rPr sz="1000" spc="34" dirty="0">
                <a:latin typeface="Arial"/>
                <a:cs typeface="Arial"/>
              </a:rPr>
              <a:t> </a:t>
            </a:r>
            <a:r>
              <a:rPr sz="1000" spc="-25" dirty="0">
                <a:latin typeface="Arial"/>
                <a:cs typeface="Arial"/>
              </a:rPr>
              <a:t>s</a:t>
            </a:r>
            <a:r>
              <a:rPr sz="1000" spc="-9" dirty="0">
                <a:latin typeface="Arial"/>
                <a:cs typeface="Arial"/>
              </a:rPr>
              <a:t>e</a:t>
            </a:r>
            <a:r>
              <a:rPr sz="1000" spc="0" dirty="0">
                <a:latin typeface="Arial"/>
                <a:cs typeface="Arial"/>
              </a:rPr>
              <a:t>r</a:t>
            </a:r>
            <a:r>
              <a:rPr sz="1000" spc="14" dirty="0">
                <a:latin typeface="Arial"/>
                <a:cs typeface="Arial"/>
              </a:rPr>
              <a:t>i</a:t>
            </a:r>
            <a:r>
              <a:rPr sz="1000" spc="-9" dirty="0">
                <a:latin typeface="Arial"/>
                <a:cs typeface="Arial"/>
              </a:rPr>
              <a:t>ng</a:t>
            </a:r>
            <a:r>
              <a:rPr sz="1000" spc="0" dirty="0">
                <a:latin typeface="Arial"/>
                <a:cs typeface="Arial"/>
              </a:rPr>
              <a:t>k</a:t>
            </a:r>
            <a:r>
              <a:rPr sz="1000" spc="-9" dirty="0">
                <a:latin typeface="Arial"/>
                <a:cs typeface="Arial"/>
              </a:rPr>
              <a:t>a</a:t>
            </a:r>
            <a:r>
              <a:rPr sz="1000" spc="14" dirty="0">
                <a:latin typeface="Arial"/>
                <a:cs typeface="Arial"/>
              </a:rPr>
              <a:t>l</a:t>
            </a:r>
            <a:r>
              <a:rPr sz="1000" spc="0" dirty="0">
                <a:latin typeface="Arial"/>
                <a:cs typeface="Arial"/>
              </a:rPr>
              <a:t>i</a:t>
            </a:r>
            <a:r>
              <a:rPr sz="1000" spc="25" dirty="0">
                <a:latin typeface="Arial"/>
                <a:cs typeface="Arial"/>
              </a:rPr>
              <a:t> m</a:t>
            </a:r>
            <a:r>
              <a:rPr sz="1000" spc="-29" dirty="0">
                <a:latin typeface="Arial"/>
                <a:cs typeface="Arial"/>
              </a:rPr>
              <a:t>e</a:t>
            </a:r>
            <a:r>
              <a:rPr sz="1000" spc="0" dirty="0">
                <a:latin typeface="Arial"/>
                <a:cs typeface="Arial"/>
              </a:rPr>
              <a:t>m</a:t>
            </a:r>
            <a:r>
              <a:rPr sz="1000" spc="-9" dirty="0">
                <a:latin typeface="Arial"/>
                <a:cs typeface="Arial"/>
              </a:rPr>
              <a:t>e</a:t>
            </a:r>
            <a:r>
              <a:rPr sz="1000" spc="0" dirty="0">
                <a:latin typeface="Arial"/>
                <a:cs typeface="Arial"/>
              </a:rPr>
              <a:t>r</a:t>
            </a:r>
            <a:r>
              <a:rPr sz="1000" spc="14" dirty="0">
                <a:latin typeface="Arial"/>
                <a:cs typeface="Arial"/>
              </a:rPr>
              <a:t>l</a:t>
            </a:r>
            <a:r>
              <a:rPr sz="1000" spc="-9" dirty="0">
                <a:latin typeface="Arial"/>
                <a:cs typeface="Arial"/>
              </a:rPr>
              <a:t>u</a:t>
            </a:r>
            <a:r>
              <a:rPr sz="1000" spc="0" dirty="0">
                <a:latin typeface="Arial"/>
                <a:cs typeface="Arial"/>
              </a:rPr>
              <a:t>k</a:t>
            </a:r>
            <a:r>
              <a:rPr sz="1000" spc="-9" dirty="0">
                <a:latin typeface="Arial"/>
                <a:cs typeface="Arial"/>
              </a:rPr>
              <a:t>a</a:t>
            </a:r>
            <a:r>
              <a:rPr sz="1000" spc="0" dirty="0">
                <a:latin typeface="Arial"/>
                <a:cs typeface="Arial"/>
              </a:rPr>
              <a:t>n </a:t>
            </a:r>
            <a:r>
              <a:rPr sz="1000" spc="14" dirty="0">
                <a:latin typeface="Arial"/>
                <a:cs typeface="Arial"/>
              </a:rPr>
              <a:t>i</a:t>
            </a:r>
            <a:r>
              <a:rPr sz="1000" spc="-29" dirty="0">
                <a:latin typeface="Arial"/>
                <a:cs typeface="Arial"/>
              </a:rPr>
              <a:t>n</a:t>
            </a:r>
            <a:r>
              <a:rPr sz="1000" spc="29" dirty="0">
                <a:latin typeface="Arial"/>
                <a:cs typeface="Arial"/>
              </a:rPr>
              <a:t>f</a:t>
            </a:r>
            <a:r>
              <a:rPr sz="1000" spc="-9" dirty="0">
                <a:latin typeface="Arial"/>
                <a:cs typeface="Arial"/>
              </a:rPr>
              <a:t>o</a:t>
            </a:r>
            <a:r>
              <a:rPr sz="1000" spc="-25" dirty="0">
                <a:latin typeface="Arial"/>
                <a:cs typeface="Arial"/>
              </a:rPr>
              <a:t>r</a:t>
            </a:r>
            <a:r>
              <a:rPr sz="1000" spc="25" dirty="0">
                <a:latin typeface="Arial"/>
                <a:cs typeface="Arial"/>
              </a:rPr>
              <a:t>m</a:t>
            </a:r>
            <a:r>
              <a:rPr sz="1000" spc="-9" dirty="0">
                <a:latin typeface="Arial"/>
                <a:cs typeface="Arial"/>
              </a:rPr>
              <a:t>a</a:t>
            </a:r>
            <a:r>
              <a:rPr sz="1000" spc="-25" dirty="0">
                <a:latin typeface="Arial"/>
                <a:cs typeface="Arial"/>
              </a:rPr>
              <a:t>s</a:t>
            </a:r>
            <a:r>
              <a:rPr sz="1000" spc="0" dirty="0">
                <a:latin typeface="Arial"/>
                <a:cs typeface="Arial"/>
              </a:rPr>
              <a:t>i</a:t>
            </a:r>
            <a:r>
              <a:rPr sz="1000" spc="27" dirty="0">
                <a:latin typeface="Arial"/>
                <a:cs typeface="Arial"/>
              </a:rPr>
              <a:t> </a:t>
            </a:r>
            <a:r>
              <a:rPr sz="1000" spc="-25" dirty="0">
                <a:latin typeface="Arial"/>
                <a:cs typeface="Arial"/>
              </a:rPr>
              <a:t>s</a:t>
            </a:r>
            <a:r>
              <a:rPr sz="1000" spc="6" dirty="0">
                <a:latin typeface="Arial"/>
                <a:cs typeface="Arial"/>
              </a:rPr>
              <a:t>t</a:t>
            </a:r>
            <a:r>
              <a:rPr sz="1000" spc="-9" dirty="0">
                <a:latin typeface="Arial"/>
                <a:cs typeface="Arial"/>
              </a:rPr>
              <a:t>a</a:t>
            </a:r>
            <a:r>
              <a:rPr sz="1000" spc="6" dirty="0">
                <a:latin typeface="Arial"/>
                <a:cs typeface="Arial"/>
              </a:rPr>
              <a:t>t</a:t>
            </a:r>
            <a:r>
              <a:rPr sz="1000" spc="-9" dirty="0">
                <a:latin typeface="Arial"/>
                <a:cs typeface="Arial"/>
              </a:rPr>
              <a:t>u</a:t>
            </a:r>
            <a:r>
              <a:rPr sz="1000" spc="0" dirty="0">
                <a:latin typeface="Arial"/>
                <a:cs typeface="Arial"/>
              </a:rPr>
              <a:t>s </a:t>
            </a:r>
            <a:r>
              <a:rPr sz="1000" spc="25" dirty="0">
                <a:latin typeface="Arial"/>
                <a:cs typeface="Arial"/>
              </a:rPr>
              <a:t>m</a:t>
            </a:r>
            <a:r>
              <a:rPr sz="1000" spc="-9" dirty="0">
                <a:latin typeface="Arial"/>
                <a:cs typeface="Arial"/>
              </a:rPr>
              <a:t>a</a:t>
            </a:r>
            <a:r>
              <a:rPr sz="1000" spc="-25" dirty="0">
                <a:latin typeface="Arial"/>
                <a:cs typeface="Arial"/>
              </a:rPr>
              <a:t>s</a:t>
            </a:r>
            <a:r>
              <a:rPr sz="1000" spc="0" dirty="0">
                <a:latin typeface="Arial"/>
                <a:cs typeface="Arial"/>
              </a:rPr>
              <a:t>a</a:t>
            </a:r>
            <a:r>
              <a:rPr sz="1000" spc="64" dirty="0">
                <a:latin typeface="Arial"/>
                <a:cs typeface="Arial"/>
              </a:rPr>
              <a:t> </a:t>
            </a:r>
            <a:r>
              <a:rPr sz="1000" spc="14" dirty="0">
                <a:latin typeface="Arial"/>
                <a:cs typeface="Arial"/>
              </a:rPr>
              <a:t>l</a:t>
            </a:r>
            <a:r>
              <a:rPr sz="1000" spc="-9" dirty="0">
                <a:latin typeface="Arial"/>
                <a:cs typeface="Arial"/>
              </a:rPr>
              <a:t>a</a:t>
            </a:r>
            <a:r>
              <a:rPr sz="1000" spc="14" dirty="0">
                <a:latin typeface="Arial"/>
                <a:cs typeface="Arial"/>
              </a:rPr>
              <a:t>l</a:t>
            </a:r>
            <a:r>
              <a:rPr sz="1000" spc="0" dirty="0">
                <a:latin typeface="Arial"/>
                <a:cs typeface="Arial"/>
              </a:rPr>
              <a:t>u </a:t>
            </a:r>
            <a:r>
              <a:rPr sz="1000" spc="-9" dirty="0">
                <a:latin typeface="Arial"/>
                <a:cs typeface="Arial"/>
              </a:rPr>
              <a:t>da</a:t>
            </a:r>
            <a:r>
              <a:rPr sz="1000" spc="0" dirty="0">
                <a:latin typeface="Arial"/>
                <a:cs typeface="Arial"/>
              </a:rPr>
              <a:t>n</a:t>
            </a:r>
            <a:r>
              <a:rPr sz="1000" spc="19" dirty="0">
                <a:latin typeface="Arial"/>
                <a:cs typeface="Arial"/>
              </a:rPr>
              <a:t> </a:t>
            </a:r>
            <a:r>
              <a:rPr sz="1000" spc="-25" dirty="0">
                <a:latin typeface="Arial"/>
                <a:cs typeface="Arial"/>
              </a:rPr>
              <a:t>s</a:t>
            </a:r>
            <a:r>
              <a:rPr sz="1000" spc="-9" dirty="0">
                <a:latin typeface="Arial"/>
                <a:cs typeface="Arial"/>
              </a:rPr>
              <a:t>e</a:t>
            </a:r>
            <a:r>
              <a:rPr sz="1000" spc="0" dirty="0">
                <a:latin typeface="Arial"/>
                <a:cs typeface="Arial"/>
              </a:rPr>
              <a:t>k</a:t>
            </a:r>
            <a:r>
              <a:rPr sz="1000" spc="-9" dirty="0">
                <a:latin typeface="Arial"/>
                <a:cs typeface="Arial"/>
              </a:rPr>
              <a:t>a</a:t>
            </a:r>
            <a:r>
              <a:rPr sz="1000" spc="0" dirty="0">
                <a:latin typeface="Arial"/>
                <a:cs typeface="Arial"/>
              </a:rPr>
              <a:t>r</a:t>
            </a:r>
            <a:r>
              <a:rPr sz="1000" spc="-9" dirty="0">
                <a:latin typeface="Arial"/>
                <a:cs typeface="Arial"/>
              </a:rPr>
              <a:t>an</a:t>
            </a:r>
            <a:r>
              <a:rPr sz="1000" spc="0" dirty="0">
                <a:latin typeface="Arial"/>
                <a:cs typeface="Arial"/>
              </a:rPr>
              <a:t>g</a:t>
            </a:r>
            <a:r>
              <a:rPr sz="1000" spc="19" dirty="0">
                <a:latin typeface="Arial"/>
                <a:cs typeface="Arial"/>
              </a:rPr>
              <a:t> </a:t>
            </a:r>
            <a:r>
              <a:rPr sz="1000" spc="-9" dirty="0">
                <a:latin typeface="Arial"/>
                <a:cs typeface="Arial"/>
              </a:rPr>
              <a:t>un</a:t>
            </a:r>
            <a:r>
              <a:rPr sz="1000" spc="4" dirty="0">
                <a:latin typeface="Arial"/>
                <a:cs typeface="Arial"/>
              </a:rPr>
              <a:t>t</a:t>
            </a:r>
            <a:r>
              <a:rPr sz="1000" spc="-9" dirty="0">
                <a:latin typeface="Arial"/>
                <a:cs typeface="Arial"/>
              </a:rPr>
              <a:t>u</a:t>
            </a:r>
            <a:r>
              <a:rPr sz="1000" spc="0" dirty="0">
                <a:latin typeface="Arial"/>
                <a:cs typeface="Arial"/>
              </a:rPr>
              <a:t>k</a:t>
            </a:r>
            <a:r>
              <a:rPr sz="1000" spc="27" dirty="0">
                <a:latin typeface="Arial"/>
                <a:cs typeface="Arial"/>
              </a:rPr>
              <a:t> </a:t>
            </a:r>
            <a:r>
              <a:rPr sz="1000" spc="25" dirty="0">
                <a:latin typeface="Arial"/>
                <a:cs typeface="Arial"/>
              </a:rPr>
              <a:t>m</a:t>
            </a:r>
            <a:r>
              <a:rPr sz="1000" spc="-29" dirty="0">
                <a:latin typeface="Arial"/>
                <a:cs typeface="Arial"/>
              </a:rPr>
              <a:t>e</a:t>
            </a:r>
            <a:r>
              <a:rPr sz="1000" spc="-9" dirty="0">
                <a:latin typeface="Arial"/>
                <a:cs typeface="Arial"/>
              </a:rPr>
              <a:t>l</a:t>
            </a:r>
            <a:r>
              <a:rPr sz="1000" spc="14" dirty="0">
                <a:latin typeface="Arial"/>
                <a:cs typeface="Arial"/>
              </a:rPr>
              <a:t>i</a:t>
            </a:r>
            <a:r>
              <a:rPr sz="1000" spc="-9" dirty="0">
                <a:latin typeface="Arial"/>
                <a:cs typeface="Arial"/>
              </a:rPr>
              <a:t>ha</a:t>
            </a:r>
            <a:r>
              <a:rPr sz="1000" spc="0" dirty="0">
                <a:latin typeface="Arial"/>
                <a:cs typeface="Arial"/>
              </a:rPr>
              <a:t>t</a:t>
            </a:r>
            <a:r>
              <a:rPr sz="1000" spc="42" dirty="0">
                <a:latin typeface="Arial"/>
                <a:cs typeface="Arial"/>
              </a:rPr>
              <a:t> </a:t>
            </a:r>
            <a:r>
              <a:rPr sz="1000" spc="0" dirty="0">
                <a:latin typeface="Arial"/>
                <a:cs typeface="Arial"/>
              </a:rPr>
              <a:t>k</a:t>
            </a:r>
            <a:r>
              <a:rPr sz="1000" spc="-9" dirty="0">
                <a:latin typeface="Arial"/>
                <a:cs typeface="Arial"/>
              </a:rPr>
              <a:t>e</a:t>
            </a:r>
            <a:r>
              <a:rPr sz="1000" spc="0" dirty="0">
                <a:latin typeface="Arial"/>
                <a:cs typeface="Arial"/>
              </a:rPr>
              <a:t>c</a:t>
            </a:r>
            <a:r>
              <a:rPr sz="1000" spc="-9" dirty="0">
                <a:latin typeface="Arial"/>
                <a:cs typeface="Arial"/>
              </a:rPr>
              <a:t>ende</a:t>
            </a:r>
            <a:r>
              <a:rPr sz="1000" spc="0" dirty="0">
                <a:latin typeface="Arial"/>
                <a:cs typeface="Arial"/>
              </a:rPr>
              <a:t>r</a:t>
            </a:r>
            <a:r>
              <a:rPr sz="1000" spc="-9" dirty="0">
                <a:latin typeface="Arial"/>
                <a:cs typeface="Arial"/>
              </a:rPr>
              <a:t>unga</a:t>
            </a:r>
            <a:r>
              <a:rPr sz="1000" spc="0" dirty="0">
                <a:latin typeface="Arial"/>
                <a:cs typeface="Arial"/>
              </a:rPr>
              <a:t>n</a:t>
            </a:r>
            <a:r>
              <a:rPr sz="1000" spc="20" dirty="0">
                <a:latin typeface="Arial"/>
                <a:cs typeface="Arial"/>
              </a:rPr>
              <a:t> </a:t>
            </a:r>
            <a:r>
              <a:rPr sz="1000" spc="-9" dirty="0">
                <a:latin typeface="Arial"/>
                <a:cs typeface="Arial"/>
              </a:rPr>
              <a:t>a</a:t>
            </a:r>
            <a:r>
              <a:rPr sz="1000" spc="6" dirty="0">
                <a:latin typeface="Arial"/>
                <a:cs typeface="Arial"/>
              </a:rPr>
              <a:t>t</a:t>
            </a:r>
            <a:r>
              <a:rPr sz="1000" spc="-9" dirty="0">
                <a:latin typeface="Arial"/>
                <a:cs typeface="Arial"/>
              </a:rPr>
              <a:t>a</a:t>
            </a:r>
            <a:r>
              <a:rPr sz="1000" spc="0" dirty="0">
                <a:latin typeface="Arial"/>
                <a:cs typeface="Arial"/>
              </a:rPr>
              <a:t>u </a:t>
            </a:r>
            <a:r>
              <a:rPr sz="1000" i="1" spc="4" dirty="0">
                <a:latin typeface="Arial"/>
                <a:cs typeface="Arial"/>
              </a:rPr>
              <a:t>t</a:t>
            </a:r>
            <a:r>
              <a:rPr sz="1000" i="1" spc="0" dirty="0">
                <a:latin typeface="Arial"/>
                <a:cs typeface="Arial"/>
              </a:rPr>
              <a:t>r</a:t>
            </a:r>
            <a:r>
              <a:rPr sz="1000" i="1" spc="-9" dirty="0">
                <a:latin typeface="Arial"/>
                <a:cs typeface="Arial"/>
              </a:rPr>
              <a:t>en</a:t>
            </a:r>
            <a:r>
              <a:rPr sz="1000" i="1" spc="0" dirty="0">
                <a:latin typeface="Arial"/>
                <a:cs typeface="Arial"/>
              </a:rPr>
              <a:t>d </a:t>
            </a:r>
            <a:r>
              <a:rPr sz="1000" i="1" spc="109" dirty="0">
                <a:latin typeface="Arial"/>
                <a:cs typeface="Arial"/>
              </a:rPr>
              <a:t> </a:t>
            </a:r>
            <a:r>
              <a:rPr sz="1000" spc="-25" dirty="0">
                <a:latin typeface="Arial"/>
                <a:cs typeface="Arial"/>
              </a:rPr>
              <a:t>s</a:t>
            </a:r>
            <a:r>
              <a:rPr sz="1000" spc="-9" dirty="0">
                <a:latin typeface="Arial"/>
                <a:cs typeface="Arial"/>
              </a:rPr>
              <a:t>eh</a:t>
            </a:r>
            <a:r>
              <a:rPr sz="1000" spc="14" dirty="0">
                <a:latin typeface="Arial"/>
                <a:cs typeface="Arial"/>
              </a:rPr>
              <a:t>i</a:t>
            </a:r>
            <a:r>
              <a:rPr sz="1000" spc="-9" dirty="0">
                <a:latin typeface="Arial"/>
                <a:cs typeface="Arial"/>
              </a:rPr>
              <a:t>ngg</a:t>
            </a:r>
            <a:r>
              <a:rPr sz="1000" spc="0" dirty="0">
                <a:latin typeface="Arial"/>
                <a:cs typeface="Arial"/>
              </a:rPr>
              <a:t>a </a:t>
            </a:r>
            <a:r>
              <a:rPr sz="1000" spc="25" dirty="0">
                <a:latin typeface="Arial"/>
                <a:cs typeface="Arial"/>
              </a:rPr>
              <a:t>m</a:t>
            </a:r>
            <a:r>
              <a:rPr sz="1000" spc="-29" dirty="0">
                <a:latin typeface="Arial"/>
                <a:cs typeface="Arial"/>
              </a:rPr>
              <a:t>e</a:t>
            </a:r>
            <a:r>
              <a:rPr sz="1000" spc="25" dirty="0">
                <a:latin typeface="Arial"/>
                <a:cs typeface="Arial"/>
              </a:rPr>
              <a:t>m</a:t>
            </a:r>
            <a:r>
              <a:rPr sz="1000" spc="-9" dirty="0">
                <a:latin typeface="Arial"/>
                <a:cs typeface="Arial"/>
              </a:rPr>
              <a:t>ban</a:t>
            </a:r>
            <a:r>
              <a:rPr sz="1000" spc="4" dirty="0">
                <a:latin typeface="Arial"/>
                <a:cs typeface="Arial"/>
              </a:rPr>
              <a:t>t</a:t>
            </a:r>
            <a:r>
              <a:rPr sz="1000" spc="0" dirty="0">
                <a:latin typeface="Arial"/>
                <a:cs typeface="Arial"/>
              </a:rPr>
              <a:t>u</a:t>
            </a:r>
            <a:r>
              <a:rPr sz="1000" spc="52" dirty="0">
                <a:latin typeface="Arial"/>
                <a:cs typeface="Arial"/>
              </a:rPr>
              <a:t> </a:t>
            </a:r>
            <a:r>
              <a:rPr sz="1000" spc="14" dirty="0">
                <a:latin typeface="Arial"/>
                <a:cs typeface="Arial"/>
              </a:rPr>
              <a:t>l</a:t>
            </a:r>
            <a:r>
              <a:rPr sz="1000" spc="-9" dirty="0">
                <a:latin typeface="Arial"/>
                <a:cs typeface="Arial"/>
              </a:rPr>
              <a:t>e</a:t>
            </a:r>
            <a:r>
              <a:rPr sz="1000" spc="-29" dirty="0">
                <a:latin typeface="Arial"/>
                <a:cs typeface="Arial"/>
              </a:rPr>
              <a:t>b</a:t>
            </a:r>
            <a:r>
              <a:rPr sz="1000" spc="14" dirty="0">
                <a:latin typeface="Arial"/>
                <a:cs typeface="Arial"/>
              </a:rPr>
              <a:t>i</a:t>
            </a:r>
            <a:r>
              <a:rPr sz="1000" spc="0" dirty="0">
                <a:latin typeface="Arial"/>
                <a:cs typeface="Arial"/>
              </a:rPr>
              <a:t>h</a:t>
            </a:r>
            <a:r>
              <a:rPr sz="1000" spc="50" dirty="0">
                <a:latin typeface="Arial"/>
                <a:cs typeface="Arial"/>
              </a:rPr>
              <a:t> </a:t>
            </a:r>
            <a:r>
              <a:rPr sz="1000" spc="-9" dirty="0">
                <a:latin typeface="Arial"/>
                <a:cs typeface="Arial"/>
              </a:rPr>
              <a:t>ba</a:t>
            </a:r>
            <a:r>
              <a:rPr sz="1000" spc="14" dirty="0">
                <a:latin typeface="Arial"/>
                <a:cs typeface="Arial"/>
              </a:rPr>
              <a:t>i</a:t>
            </a:r>
            <a:r>
              <a:rPr sz="1000" spc="0" dirty="0">
                <a:latin typeface="Arial"/>
                <a:cs typeface="Arial"/>
              </a:rPr>
              <a:t>k</a:t>
            </a:r>
            <a:r>
              <a:rPr sz="1000" spc="-9" dirty="0">
                <a:latin typeface="Arial"/>
                <a:cs typeface="Arial"/>
              </a:rPr>
              <a:t>n</a:t>
            </a:r>
            <a:r>
              <a:rPr sz="1000" spc="0" dirty="0">
                <a:latin typeface="Arial"/>
                <a:cs typeface="Arial"/>
              </a:rPr>
              <a:t>ya</a:t>
            </a:r>
            <a:r>
              <a:rPr sz="1000" spc="54" dirty="0">
                <a:latin typeface="Arial"/>
                <a:cs typeface="Arial"/>
              </a:rPr>
              <a:t> </a:t>
            </a:r>
            <a:r>
              <a:rPr sz="1000" spc="0" dirty="0">
                <a:latin typeface="Arial"/>
                <a:cs typeface="Arial"/>
              </a:rPr>
              <a:t>k</a:t>
            </a:r>
            <a:r>
              <a:rPr sz="1000" spc="-9" dirty="0">
                <a:latin typeface="Arial"/>
                <a:cs typeface="Arial"/>
              </a:rPr>
              <a:t>epu</a:t>
            </a:r>
            <a:r>
              <a:rPr sz="1000" spc="4" dirty="0">
                <a:latin typeface="Arial"/>
                <a:cs typeface="Arial"/>
              </a:rPr>
              <a:t>t</a:t>
            </a:r>
            <a:r>
              <a:rPr sz="1000" spc="-9" dirty="0">
                <a:latin typeface="Arial"/>
                <a:cs typeface="Arial"/>
              </a:rPr>
              <a:t>u</a:t>
            </a:r>
            <a:r>
              <a:rPr sz="1000" spc="-25" dirty="0">
                <a:latin typeface="Arial"/>
                <a:cs typeface="Arial"/>
              </a:rPr>
              <a:t>s</a:t>
            </a:r>
            <a:r>
              <a:rPr sz="1000" spc="-9" dirty="0">
                <a:latin typeface="Arial"/>
                <a:cs typeface="Arial"/>
              </a:rPr>
              <a:t>a</a:t>
            </a:r>
            <a:r>
              <a:rPr sz="1000" spc="0" dirty="0">
                <a:latin typeface="Arial"/>
                <a:cs typeface="Arial"/>
              </a:rPr>
              <a:t>n</a:t>
            </a:r>
            <a:r>
              <a:rPr sz="1000" spc="52"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a:t>
            </a:r>
            <a:r>
              <a:rPr sz="1000" spc="49" dirty="0">
                <a:latin typeface="Arial"/>
                <a:cs typeface="Arial"/>
              </a:rPr>
              <a:t> </a:t>
            </a:r>
            <a:r>
              <a:rPr sz="1000" spc="-9" dirty="0">
                <a:latin typeface="Arial"/>
                <a:cs typeface="Arial"/>
              </a:rPr>
              <a:t>d</a:t>
            </a:r>
            <a:r>
              <a:rPr sz="1000" spc="19" dirty="0">
                <a:latin typeface="Arial"/>
                <a:cs typeface="Arial"/>
              </a:rPr>
              <a:t>i</a:t>
            </a:r>
            <a:r>
              <a:rPr sz="1000" spc="0" dirty="0">
                <a:latin typeface="Arial"/>
                <a:cs typeface="Arial"/>
              </a:rPr>
              <a:t>- </a:t>
            </a:r>
            <a:r>
              <a:rPr sz="1000" spc="-9" dirty="0">
                <a:latin typeface="Arial"/>
                <a:cs typeface="Arial"/>
              </a:rPr>
              <a:t>a</a:t>
            </a:r>
            <a:r>
              <a:rPr sz="1000" spc="25" dirty="0">
                <a:latin typeface="Arial"/>
                <a:cs typeface="Arial"/>
              </a:rPr>
              <a:t>m</a:t>
            </a:r>
            <a:r>
              <a:rPr sz="1000" spc="-29" dirty="0">
                <a:latin typeface="Arial"/>
                <a:cs typeface="Arial"/>
              </a:rPr>
              <a:t>b</a:t>
            </a:r>
            <a:r>
              <a:rPr sz="1000" spc="14" dirty="0">
                <a:latin typeface="Arial"/>
                <a:cs typeface="Arial"/>
              </a:rPr>
              <a:t>i</a:t>
            </a:r>
            <a:r>
              <a:rPr sz="1000" spc="-4" dirty="0">
                <a:latin typeface="Arial"/>
                <a:cs typeface="Arial"/>
              </a:rPr>
              <a:t>l</a:t>
            </a:r>
            <a:r>
              <a:rPr sz="1000" spc="1" dirty="0">
                <a:latin typeface="Arial"/>
                <a:cs typeface="Arial"/>
              </a:rPr>
              <a:t>.</a:t>
            </a:r>
            <a:endParaRPr sz="1000" dirty="0">
              <a:latin typeface="Arial"/>
              <a:cs typeface="Arial"/>
            </a:endParaRPr>
          </a:p>
          <a:p>
            <a:pPr marL="12700" marR="6096" algn="just">
              <a:lnSpc>
                <a:spcPct val="98029"/>
              </a:lnSpc>
              <a:spcBef>
                <a:spcPts val="556"/>
              </a:spcBef>
            </a:pPr>
            <a:r>
              <a:rPr sz="1000" i="1" spc="-2" dirty="0">
                <a:latin typeface="Arial"/>
                <a:cs typeface="Arial"/>
              </a:rPr>
              <a:t>Data </a:t>
            </a:r>
            <a:r>
              <a:rPr sz="1000" spc="-2" dirty="0">
                <a:latin typeface="Arial"/>
                <a:cs typeface="Arial"/>
              </a:rPr>
              <a:t>dalam aplikasi ERP tidak dapat terintegrasi dengan pe- rusahaan lain.</a:t>
            </a:r>
            <a:endParaRPr sz="1000" dirty="0">
              <a:latin typeface="Arial"/>
              <a:cs typeface="Arial"/>
            </a:endParaRPr>
          </a:p>
        </p:txBody>
      </p:sp>
      <p:sp>
        <p:nvSpPr>
          <p:cNvPr id="8" name="object 8"/>
          <p:cNvSpPr txBox="1"/>
          <p:nvPr/>
        </p:nvSpPr>
        <p:spPr>
          <a:xfrm>
            <a:off x="529256" y="4630826"/>
            <a:ext cx="5330124" cy="299720"/>
          </a:xfrm>
          <a:prstGeom prst="rect">
            <a:avLst/>
          </a:prstGeom>
        </p:spPr>
        <p:txBody>
          <a:bodyPr wrap="square" lIns="0" tIns="7175" rIns="0" bIns="0" rtlCol="0">
            <a:noAutofit/>
          </a:bodyPr>
          <a:lstStyle/>
          <a:p>
            <a:pPr marL="12700">
              <a:lnSpc>
                <a:spcPts val="1130"/>
              </a:lnSpc>
            </a:pPr>
            <a:r>
              <a:rPr sz="1000" spc="0" dirty="0">
                <a:latin typeface="Arial"/>
                <a:cs typeface="Arial"/>
              </a:rPr>
              <a:t>Leon (1999) menyatakan ada beberapa teknologi yang dapat me-</a:t>
            </a:r>
            <a:endParaRPr sz="1000">
              <a:latin typeface="Arial"/>
              <a:cs typeface="Arial"/>
            </a:endParaRPr>
          </a:p>
          <a:p>
            <a:pPr marL="12700" marR="19202">
              <a:lnSpc>
                <a:spcPct val="95825"/>
              </a:lnSpc>
            </a:pPr>
            <a:r>
              <a:rPr sz="1000" spc="-3" dirty="0">
                <a:latin typeface="Arial"/>
                <a:cs typeface="Arial"/>
              </a:rPr>
              <a:t>nanggulangi keterbatasan ini diantaranya:</a:t>
            </a:r>
            <a:endParaRPr sz="1000">
              <a:latin typeface="Arial"/>
              <a:cs typeface="Arial"/>
            </a:endParaRPr>
          </a:p>
        </p:txBody>
      </p:sp>
      <p:sp>
        <p:nvSpPr>
          <p:cNvPr id="6" name="object 6"/>
          <p:cNvSpPr txBox="1"/>
          <p:nvPr/>
        </p:nvSpPr>
        <p:spPr>
          <a:xfrm>
            <a:off x="519734" y="4993792"/>
            <a:ext cx="5330124" cy="2711323"/>
          </a:xfrm>
          <a:prstGeom prst="rect">
            <a:avLst/>
          </a:prstGeom>
        </p:spPr>
        <p:txBody>
          <a:bodyPr wrap="square" lIns="0" tIns="7175" rIns="0" bIns="0" rtlCol="0">
            <a:noAutofit/>
          </a:bodyPr>
          <a:lstStyle/>
          <a:p>
            <a:pPr marL="12700" marR="5611" algn="just">
              <a:lnSpc>
                <a:spcPts val="1130"/>
              </a:lnSpc>
            </a:pPr>
            <a:r>
              <a:rPr sz="1000" b="1" i="1" spc="-5" dirty="0">
                <a:latin typeface="Arial"/>
                <a:cs typeface="Arial"/>
              </a:rPr>
              <a:t>Business process reengineering (BPR)</a:t>
            </a:r>
            <a:r>
              <a:rPr sz="1000" b="1" spc="-5" dirty="0">
                <a:latin typeface="Arial"/>
                <a:cs typeface="Arial"/>
              </a:rPr>
              <a:t>-</a:t>
            </a:r>
            <a:r>
              <a:rPr sz="1000" spc="-5" dirty="0">
                <a:latin typeface="Arial"/>
                <a:cs typeface="Arial"/>
              </a:rPr>
              <a:t>menurut Dr Michael</a:t>
            </a:r>
            <a:endParaRPr sz="1000" dirty="0">
              <a:latin typeface="Arial"/>
              <a:cs typeface="Arial"/>
            </a:endParaRPr>
          </a:p>
          <a:p>
            <a:pPr marL="12700" marR="472" algn="just">
              <a:lnSpc>
                <a:spcPct val="95346"/>
              </a:lnSpc>
            </a:pPr>
            <a:r>
              <a:rPr sz="1000" spc="-2" dirty="0">
                <a:latin typeface="Arial"/>
                <a:cs typeface="Arial"/>
              </a:rPr>
              <a:t>Hammer dalam Leon(1999) adalah memikirkan kembali seca- ra mendasar dan merancang kembali secara radikal proses bisnis untuk mencapai perbaikan yang luar biasa dalam kiner- ja seperti biaya,kualitas,pelayanan dan kecepatan.</a:t>
            </a:r>
            <a:endParaRPr sz="1000" dirty="0">
              <a:latin typeface="Arial"/>
              <a:cs typeface="Arial"/>
            </a:endParaRPr>
          </a:p>
          <a:p>
            <a:pPr marL="12700" marR="472" algn="just">
              <a:lnSpc>
                <a:spcPct val="96591"/>
              </a:lnSpc>
              <a:spcBef>
                <a:spcPts val="555"/>
              </a:spcBef>
            </a:pPr>
            <a:r>
              <a:rPr sz="1000" b="1" i="1" spc="25" dirty="0">
                <a:latin typeface="Arial"/>
                <a:cs typeface="Arial"/>
              </a:rPr>
              <a:t>M</a:t>
            </a:r>
            <a:r>
              <a:rPr sz="1000" b="1" i="1" spc="-29" dirty="0">
                <a:latin typeface="Arial"/>
                <a:cs typeface="Arial"/>
              </a:rPr>
              <a:t>a</a:t>
            </a:r>
            <a:r>
              <a:rPr sz="1000" b="1" i="1" spc="4" dirty="0">
                <a:latin typeface="Arial"/>
                <a:cs typeface="Arial"/>
              </a:rPr>
              <a:t>n</a:t>
            </a:r>
            <a:r>
              <a:rPr sz="1000" b="1" i="1" spc="-9" dirty="0">
                <a:latin typeface="Arial"/>
                <a:cs typeface="Arial"/>
              </a:rPr>
              <a:t>a</a:t>
            </a:r>
            <a:r>
              <a:rPr sz="1000" b="1" i="1" spc="4" dirty="0">
                <a:latin typeface="Arial"/>
                <a:cs typeface="Arial"/>
              </a:rPr>
              <a:t>j</a:t>
            </a:r>
            <a:r>
              <a:rPr sz="1000" b="1" i="1" spc="-9" dirty="0">
                <a:latin typeface="Arial"/>
                <a:cs typeface="Arial"/>
              </a:rPr>
              <a:t>eme</a:t>
            </a:r>
            <a:r>
              <a:rPr sz="1000" b="1" i="1" spc="0" dirty="0">
                <a:latin typeface="Arial"/>
                <a:cs typeface="Arial"/>
              </a:rPr>
              <a:t>n</a:t>
            </a:r>
            <a:r>
              <a:rPr sz="1000" b="1" i="1" spc="42" dirty="0">
                <a:latin typeface="Arial"/>
                <a:cs typeface="Arial"/>
              </a:rPr>
              <a:t> </a:t>
            </a:r>
            <a:r>
              <a:rPr sz="1000" b="1" i="1" spc="-14" dirty="0">
                <a:latin typeface="Arial"/>
                <a:cs typeface="Arial"/>
              </a:rPr>
              <a:t>i</a:t>
            </a:r>
            <a:r>
              <a:rPr sz="1000" b="1" i="1" spc="4" dirty="0">
                <a:latin typeface="Arial"/>
                <a:cs typeface="Arial"/>
              </a:rPr>
              <a:t>n</a:t>
            </a:r>
            <a:r>
              <a:rPr sz="1000" b="1" i="1" spc="-25" dirty="0">
                <a:latin typeface="Arial"/>
                <a:cs typeface="Arial"/>
              </a:rPr>
              <a:t>f</a:t>
            </a:r>
            <a:r>
              <a:rPr sz="1000" b="1" i="1" spc="4" dirty="0">
                <a:latin typeface="Arial"/>
                <a:cs typeface="Arial"/>
              </a:rPr>
              <a:t>o</a:t>
            </a:r>
            <a:r>
              <a:rPr sz="1000" b="1" i="1" spc="-9" dirty="0">
                <a:latin typeface="Arial"/>
                <a:cs typeface="Arial"/>
              </a:rPr>
              <a:t>rma</a:t>
            </a:r>
            <a:r>
              <a:rPr sz="1000" b="1" i="1" spc="0" dirty="0">
                <a:latin typeface="Arial"/>
                <a:cs typeface="Arial"/>
              </a:rPr>
              <a:t>t</a:t>
            </a:r>
            <a:r>
              <a:rPr sz="1000" b="1" i="1" spc="4" dirty="0">
                <a:latin typeface="Arial"/>
                <a:cs typeface="Arial"/>
              </a:rPr>
              <a:t>i</a:t>
            </a:r>
            <a:r>
              <a:rPr sz="1000" b="1" i="1" spc="-14" dirty="0">
                <a:latin typeface="Arial"/>
                <a:cs typeface="Arial"/>
              </a:rPr>
              <a:t>o</a:t>
            </a:r>
            <a:r>
              <a:rPr sz="1000" b="1" i="1" spc="0" dirty="0">
                <a:latin typeface="Arial"/>
                <a:cs typeface="Arial"/>
              </a:rPr>
              <a:t>n</a:t>
            </a:r>
            <a:r>
              <a:rPr sz="1000" b="1" i="1" spc="42" dirty="0">
                <a:latin typeface="Arial"/>
                <a:cs typeface="Arial"/>
              </a:rPr>
              <a:t> </a:t>
            </a:r>
            <a:r>
              <a:rPr sz="1000" b="1" i="1" spc="-29" dirty="0">
                <a:latin typeface="Arial"/>
                <a:cs typeface="Arial"/>
              </a:rPr>
              <a:t>s</a:t>
            </a:r>
            <a:r>
              <a:rPr sz="1000" b="1" i="1" spc="14" dirty="0">
                <a:latin typeface="Arial"/>
                <a:cs typeface="Arial"/>
              </a:rPr>
              <a:t>y</a:t>
            </a:r>
            <a:r>
              <a:rPr sz="1000" b="1" i="1" spc="-29" dirty="0">
                <a:latin typeface="Arial"/>
                <a:cs typeface="Arial"/>
              </a:rPr>
              <a:t>s</a:t>
            </a:r>
            <a:r>
              <a:rPr sz="1000" b="1" i="1" spc="0" dirty="0">
                <a:latin typeface="Arial"/>
                <a:cs typeface="Arial"/>
              </a:rPr>
              <a:t>t</a:t>
            </a:r>
            <a:r>
              <a:rPr sz="1000" b="1" i="1" spc="-9" dirty="0">
                <a:latin typeface="Arial"/>
                <a:cs typeface="Arial"/>
              </a:rPr>
              <a:t>e</a:t>
            </a:r>
            <a:r>
              <a:rPr sz="1000" b="1" i="1" spc="14" dirty="0">
                <a:latin typeface="Arial"/>
                <a:cs typeface="Arial"/>
              </a:rPr>
              <a:t>m</a:t>
            </a:r>
            <a:r>
              <a:rPr sz="1000" b="1" i="1" spc="0" dirty="0">
                <a:latin typeface="Arial"/>
                <a:cs typeface="Arial"/>
              </a:rPr>
              <a:t>s (</a:t>
            </a:r>
            <a:r>
              <a:rPr sz="1000" b="1" i="1" spc="25" dirty="0">
                <a:latin typeface="Arial"/>
                <a:cs typeface="Arial"/>
              </a:rPr>
              <a:t>M</a:t>
            </a:r>
            <a:r>
              <a:rPr sz="1000" b="1" i="1" spc="-14" dirty="0">
                <a:latin typeface="Arial"/>
                <a:cs typeface="Arial"/>
              </a:rPr>
              <a:t>I</a:t>
            </a:r>
            <a:r>
              <a:rPr sz="1000" b="1" i="1" spc="0" dirty="0">
                <a:latin typeface="Arial"/>
                <a:cs typeface="Arial"/>
              </a:rPr>
              <a:t>S</a:t>
            </a:r>
            <a:r>
              <a:rPr sz="1000" b="1" i="1" spc="44" dirty="0">
                <a:latin typeface="Arial"/>
                <a:cs typeface="Arial"/>
              </a:rPr>
              <a:t>)</a:t>
            </a:r>
            <a:r>
              <a:rPr sz="1000" b="1" spc="0" dirty="0">
                <a:latin typeface="Arial"/>
                <a:cs typeface="Arial"/>
              </a:rPr>
              <a:t>-</a:t>
            </a:r>
            <a:r>
              <a:rPr sz="1000" spc="0" dirty="0">
                <a:latin typeface="Arial"/>
                <a:cs typeface="Arial"/>
              </a:rPr>
              <a:t>M</a:t>
            </a:r>
            <a:r>
              <a:rPr sz="1000" spc="-9" dirty="0">
                <a:latin typeface="Arial"/>
                <a:cs typeface="Arial"/>
              </a:rPr>
              <a:t>e</a:t>
            </a:r>
            <a:r>
              <a:rPr sz="1000" spc="0" dirty="0">
                <a:latin typeface="Arial"/>
                <a:cs typeface="Arial"/>
              </a:rPr>
              <a:t>r</a:t>
            </a:r>
            <a:r>
              <a:rPr sz="1000" spc="-9" dirty="0">
                <a:latin typeface="Arial"/>
                <a:cs typeface="Arial"/>
              </a:rPr>
              <a:t>upa</a:t>
            </a:r>
            <a:r>
              <a:rPr sz="1000" spc="0" dirty="0">
                <a:latin typeface="Arial"/>
                <a:cs typeface="Arial"/>
              </a:rPr>
              <a:t>k</a:t>
            </a:r>
            <a:r>
              <a:rPr sz="1000" spc="-9" dirty="0">
                <a:latin typeface="Arial"/>
                <a:cs typeface="Arial"/>
              </a:rPr>
              <a:t>a</a:t>
            </a:r>
            <a:r>
              <a:rPr sz="1000" spc="0" dirty="0">
                <a:latin typeface="Arial"/>
                <a:cs typeface="Arial"/>
              </a:rPr>
              <a:t>n</a:t>
            </a:r>
            <a:r>
              <a:rPr sz="1000" spc="27" dirty="0">
                <a:latin typeface="Arial"/>
                <a:cs typeface="Arial"/>
              </a:rPr>
              <a:t> </a:t>
            </a:r>
            <a:r>
              <a:rPr sz="1000" spc="-9" dirty="0">
                <a:latin typeface="Arial"/>
                <a:cs typeface="Arial"/>
              </a:rPr>
              <a:t>in</a:t>
            </a:r>
            <a:r>
              <a:rPr sz="1000" spc="6" dirty="0">
                <a:latin typeface="Arial"/>
                <a:cs typeface="Arial"/>
              </a:rPr>
              <a:t>t</a:t>
            </a:r>
            <a:r>
              <a:rPr sz="1000" spc="-9" dirty="0">
                <a:latin typeface="Arial"/>
                <a:cs typeface="Arial"/>
              </a:rPr>
              <a:t>eg</a:t>
            </a:r>
            <a:r>
              <a:rPr sz="1000" spc="0" dirty="0">
                <a:latin typeface="Arial"/>
                <a:cs typeface="Arial"/>
              </a:rPr>
              <a:t>r</a:t>
            </a:r>
            <a:r>
              <a:rPr sz="1000" spc="-4" dirty="0">
                <a:latin typeface="Arial"/>
                <a:cs typeface="Arial"/>
              </a:rPr>
              <a:t>a</a:t>
            </a:r>
            <a:r>
              <a:rPr sz="1000" spc="0" dirty="0">
                <a:latin typeface="Arial"/>
                <a:cs typeface="Arial"/>
              </a:rPr>
              <a:t>- </a:t>
            </a:r>
            <a:r>
              <a:rPr sz="1000" spc="-25" dirty="0">
                <a:latin typeface="Arial"/>
                <a:cs typeface="Arial"/>
              </a:rPr>
              <a:t>s</a:t>
            </a:r>
            <a:r>
              <a:rPr sz="1000" spc="0" dirty="0">
                <a:latin typeface="Arial"/>
                <a:cs typeface="Arial"/>
              </a:rPr>
              <a:t>i</a:t>
            </a:r>
            <a:r>
              <a:rPr sz="1000" spc="-94" dirty="0">
                <a:latin typeface="Arial"/>
                <a:cs typeface="Arial"/>
              </a:rPr>
              <a:t> </a:t>
            </a:r>
            <a:r>
              <a:rPr sz="1000" spc="-9" dirty="0">
                <a:latin typeface="Arial"/>
                <a:cs typeface="Arial"/>
              </a:rPr>
              <a:t>da</a:t>
            </a:r>
            <a:r>
              <a:rPr sz="1000" spc="0" dirty="0">
                <a:latin typeface="Arial"/>
                <a:cs typeface="Arial"/>
              </a:rPr>
              <a:t>ri</a:t>
            </a:r>
            <a:r>
              <a:rPr sz="1000" spc="-94" dirty="0">
                <a:latin typeface="Arial"/>
                <a:cs typeface="Arial"/>
              </a:rPr>
              <a:t> </a:t>
            </a:r>
            <a:r>
              <a:rPr sz="1000" i="1" spc="-9" dirty="0">
                <a:latin typeface="Arial"/>
                <a:cs typeface="Arial"/>
              </a:rPr>
              <a:t>ha</a:t>
            </a:r>
            <a:r>
              <a:rPr sz="1000" i="1" spc="0" dirty="0">
                <a:latin typeface="Arial"/>
                <a:cs typeface="Arial"/>
              </a:rPr>
              <a:t>r</a:t>
            </a:r>
            <a:r>
              <a:rPr sz="1000" i="1" spc="-9" dirty="0">
                <a:latin typeface="Arial"/>
                <a:cs typeface="Arial"/>
              </a:rPr>
              <a:t>d</a:t>
            </a:r>
            <a:r>
              <a:rPr sz="1000" i="1" spc="14" dirty="0">
                <a:latin typeface="Arial"/>
                <a:cs typeface="Arial"/>
              </a:rPr>
              <a:t>w</a:t>
            </a:r>
            <a:r>
              <a:rPr sz="1000" i="1" spc="-9" dirty="0">
                <a:latin typeface="Arial"/>
                <a:cs typeface="Arial"/>
              </a:rPr>
              <a:t>a</a:t>
            </a:r>
            <a:r>
              <a:rPr sz="1000" i="1" spc="0" dirty="0">
                <a:latin typeface="Arial"/>
                <a:cs typeface="Arial"/>
              </a:rPr>
              <a:t>r</a:t>
            </a:r>
            <a:r>
              <a:rPr sz="1000" i="1" spc="-9" dirty="0">
                <a:latin typeface="Arial"/>
                <a:cs typeface="Arial"/>
              </a:rPr>
              <a:t>e</a:t>
            </a:r>
            <a:r>
              <a:rPr sz="1000" i="1" spc="4" dirty="0">
                <a:latin typeface="Arial"/>
                <a:cs typeface="Arial"/>
              </a:rPr>
              <a:t>,</a:t>
            </a:r>
            <a:r>
              <a:rPr sz="1000" i="1" spc="0" dirty="0">
                <a:latin typeface="Arial"/>
                <a:cs typeface="Arial"/>
              </a:rPr>
              <a:t>s</a:t>
            </a:r>
            <a:r>
              <a:rPr sz="1000" i="1" spc="-9" dirty="0">
                <a:latin typeface="Arial"/>
                <a:cs typeface="Arial"/>
              </a:rPr>
              <a:t>o</a:t>
            </a:r>
            <a:r>
              <a:rPr sz="1000" i="1" spc="-14" dirty="0">
                <a:latin typeface="Arial"/>
                <a:cs typeface="Arial"/>
              </a:rPr>
              <a:t>ft</a:t>
            </a:r>
            <a:r>
              <a:rPr sz="1000" i="1" spc="14" dirty="0">
                <a:latin typeface="Arial"/>
                <a:cs typeface="Arial"/>
              </a:rPr>
              <a:t>w</a:t>
            </a:r>
            <a:r>
              <a:rPr sz="1000" i="1" spc="-9" dirty="0">
                <a:latin typeface="Arial"/>
                <a:cs typeface="Arial"/>
              </a:rPr>
              <a:t>a</a:t>
            </a:r>
            <a:r>
              <a:rPr sz="1000" i="1" spc="0" dirty="0">
                <a:latin typeface="Arial"/>
                <a:cs typeface="Arial"/>
              </a:rPr>
              <a:t>r</a:t>
            </a:r>
            <a:r>
              <a:rPr sz="1000" i="1" spc="-9" dirty="0">
                <a:latin typeface="Arial"/>
                <a:cs typeface="Arial"/>
              </a:rPr>
              <a:t>e</a:t>
            </a:r>
            <a:r>
              <a:rPr sz="1000" i="1" spc="4" dirty="0">
                <a:latin typeface="Arial"/>
                <a:cs typeface="Arial"/>
              </a:rPr>
              <a:t>,</a:t>
            </a:r>
            <a:r>
              <a:rPr sz="1000" i="1" spc="-9" dirty="0">
                <a:latin typeface="Arial"/>
                <a:cs typeface="Arial"/>
              </a:rPr>
              <a:t>b</a:t>
            </a:r>
            <a:r>
              <a:rPr sz="1000" i="1" spc="0" dirty="0">
                <a:latin typeface="Arial"/>
                <a:cs typeface="Arial"/>
              </a:rPr>
              <a:t>r</a:t>
            </a:r>
            <a:r>
              <a:rPr sz="1000" i="1" spc="-9" dirty="0">
                <a:latin typeface="Arial"/>
                <a:cs typeface="Arial"/>
              </a:rPr>
              <a:t>ain</a:t>
            </a:r>
            <a:r>
              <a:rPr sz="1000" i="1" spc="14" dirty="0">
                <a:latin typeface="Arial"/>
                <a:cs typeface="Arial"/>
              </a:rPr>
              <a:t>w</a:t>
            </a:r>
            <a:r>
              <a:rPr sz="1000" i="1" spc="-9" dirty="0">
                <a:latin typeface="Arial"/>
                <a:cs typeface="Arial"/>
              </a:rPr>
              <a:t>a</a:t>
            </a:r>
            <a:r>
              <a:rPr sz="1000" i="1" spc="0" dirty="0">
                <a:latin typeface="Arial"/>
                <a:cs typeface="Arial"/>
              </a:rPr>
              <a:t>re</a:t>
            </a:r>
            <a:r>
              <a:rPr sz="1000" spc="4" dirty="0">
                <a:latin typeface="Arial"/>
                <a:cs typeface="Arial"/>
              </a:rPr>
              <a:t>,</a:t>
            </a:r>
            <a:r>
              <a:rPr sz="1000" spc="-9" dirty="0">
                <a:latin typeface="Arial"/>
                <a:cs typeface="Arial"/>
              </a:rPr>
              <a:t>p</a:t>
            </a:r>
            <a:r>
              <a:rPr sz="1000" spc="0" dirty="0">
                <a:latin typeface="Arial"/>
                <a:cs typeface="Arial"/>
              </a:rPr>
              <a:t>r</a:t>
            </a:r>
            <a:r>
              <a:rPr sz="1000" spc="-9" dirty="0">
                <a:latin typeface="Arial"/>
                <a:cs typeface="Arial"/>
              </a:rPr>
              <a:t>o</a:t>
            </a:r>
            <a:r>
              <a:rPr sz="1000" spc="-25" dirty="0">
                <a:latin typeface="Arial"/>
                <a:cs typeface="Arial"/>
              </a:rPr>
              <a:t>s</a:t>
            </a:r>
            <a:r>
              <a:rPr sz="1000" spc="-9" dirty="0">
                <a:latin typeface="Arial"/>
                <a:cs typeface="Arial"/>
              </a:rPr>
              <a:t>edu</a:t>
            </a:r>
            <a:r>
              <a:rPr sz="1000" spc="0" dirty="0">
                <a:latin typeface="Arial"/>
                <a:cs typeface="Arial"/>
              </a:rPr>
              <a:t>r</a:t>
            </a:r>
            <a:r>
              <a:rPr sz="1000" spc="4" dirty="0">
                <a:latin typeface="Arial"/>
                <a:cs typeface="Arial"/>
              </a:rPr>
              <a:t>,</a:t>
            </a:r>
            <a:r>
              <a:rPr sz="1000" i="1" spc="-9" dirty="0">
                <a:latin typeface="Arial"/>
                <a:cs typeface="Arial"/>
              </a:rPr>
              <a:t>da</a:t>
            </a:r>
            <a:r>
              <a:rPr sz="1000" i="1" spc="4" dirty="0">
                <a:latin typeface="Arial"/>
                <a:cs typeface="Arial"/>
              </a:rPr>
              <a:t>t</a:t>
            </a:r>
            <a:r>
              <a:rPr sz="1000" i="1" spc="-9" dirty="0">
                <a:latin typeface="Arial"/>
                <a:cs typeface="Arial"/>
              </a:rPr>
              <a:t>aba</a:t>
            </a:r>
            <a:r>
              <a:rPr sz="1000" i="1" spc="0" dirty="0">
                <a:latin typeface="Arial"/>
                <a:cs typeface="Arial"/>
              </a:rPr>
              <a:t>se</a:t>
            </a:r>
            <a:r>
              <a:rPr sz="1000" i="1" spc="-98" dirty="0">
                <a:latin typeface="Arial"/>
                <a:cs typeface="Arial"/>
              </a:rPr>
              <a:t> </a:t>
            </a:r>
            <a:r>
              <a:rPr sz="1000" spc="-9" dirty="0">
                <a:latin typeface="Arial"/>
                <a:cs typeface="Arial"/>
              </a:rPr>
              <a:t>da</a:t>
            </a:r>
            <a:r>
              <a:rPr sz="1000" spc="0" dirty="0">
                <a:latin typeface="Arial"/>
                <a:cs typeface="Arial"/>
              </a:rPr>
              <a:t>n </a:t>
            </a:r>
            <a:r>
              <a:rPr sz="1000" spc="14" dirty="0">
                <a:latin typeface="Arial"/>
                <a:cs typeface="Arial"/>
              </a:rPr>
              <a:t>j</a:t>
            </a:r>
            <a:r>
              <a:rPr sz="1000" spc="-4" dirty="0">
                <a:latin typeface="Arial"/>
                <a:cs typeface="Arial"/>
              </a:rPr>
              <a:t>a</a:t>
            </a:r>
            <a:r>
              <a:rPr sz="1000" spc="0" dirty="0">
                <a:latin typeface="Arial"/>
                <a:cs typeface="Arial"/>
              </a:rPr>
              <a:t>- r</a:t>
            </a:r>
            <a:r>
              <a:rPr sz="1000" spc="14" dirty="0">
                <a:latin typeface="Arial"/>
                <a:cs typeface="Arial"/>
              </a:rPr>
              <a:t>i</a:t>
            </a:r>
            <a:r>
              <a:rPr sz="1000" spc="-9" dirty="0">
                <a:latin typeface="Arial"/>
                <a:cs typeface="Arial"/>
              </a:rPr>
              <a:t>nga</a:t>
            </a:r>
            <a:r>
              <a:rPr sz="1000" spc="0" dirty="0">
                <a:latin typeface="Arial"/>
                <a:cs typeface="Arial"/>
              </a:rPr>
              <a:t>n k</a:t>
            </a:r>
            <a:r>
              <a:rPr sz="1000" spc="-9" dirty="0">
                <a:latin typeface="Arial"/>
                <a:cs typeface="Arial"/>
              </a:rPr>
              <a:t>o</a:t>
            </a:r>
            <a:r>
              <a:rPr sz="1000" spc="25" dirty="0">
                <a:latin typeface="Arial"/>
                <a:cs typeface="Arial"/>
              </a:rPr>
              <a:t>m</a:t>
            </a:r>
            <a:r>
              <a:rPr sz="1000" spc="-9" dirty="0">
                <a:latin typeface="Arial"/>
                <a:cs typeface="Arial"/>
              </a:rPr>
              <a:t>u</a:t>
            </a:r>
            <a:r>
              <a:rPr sz="1000" spc="-29" dirty="0">
                <a:latin typeface="Arial"/>
                <a:cs typeface="Arial"/>
              </a:rPr>
              <a:t>n</a:t>
            </a:r>
            <a:r>
              <a:rPr sz="1000" spc="14" dirty="0">
                <a:latin typeface="Arial"/>
                <a:cs typeface="Arial"/>
              </a:rPr>
              <a:t>i</a:t>
            </a:r>
            <a:r>
              <a:rPr sz="1000" spc="0" dirty="0">
                <a:latin typeface="Arial"/>
                <a:cs typeface="Arial"/>
              </a:rPr>
              <a:t>k</a:t>
            </a:r>
            <a:r>
              <a:rPr sz="1000" spc="-9" dirty="0">
                <a:latin typeface="Arial"/>
                <a:cs typeface="Arial"/>
              </a:rPr>
              <a:t>a</a:t>
            </a:r>
            <a:r>
              <a:rPr sz="1000" spc="-25" dirty="0">
                <a:latin typeface="Arial"/>
                <a:cs typeface="Arial"/>
              </a:rPr>
              <a:t>s</a:t>
            </a:r>
            <a:r>
              <a:rPr sz="1000" spc="0" dirty="0">
                <a:latin typeface="Arial"/>
                <a:cs typeface="Arial"/>
              </a:rPr>
              <a:t>i</a:t>
            </a:r>
            <a:r>
              <a:rPr sz="1000" spc="25"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 </a:t>
            </a:r>
            <a:r>
              <a:rPr sz="1000" spc="25" dirty="0">
                <a:latin typeface="Arial"/>
                <a:cs typeface="Arial"/>
              </a:rPr>
              <a:t>m</a:t>
            </a:r>
            <a:r>
              <a:rPr sz="1000" spc="-29" dirty="0">
                <a:latin typeface="Arial"/>
                <a:cs typeface="Arial"/>
              </a:rPr>
              <a:t>e</a:t>
            </a:r>
            <a:r>
              <a:rPr sz="1000" spc="0" dirty="0">
                <a:latin typeface="Arial"/>
                <a:cs typeface="Arial"/>
              </a:rPr>
              <a:t>m</a:t>
            </a:r>
            <a:r>
              <a:rPr sz="1000" spc="14" dirty="0">
                <a:latin typeface="Arial"/>
                <a:cs typeface="Arial"/>
              </a:rPr>
              <a:t>i</a:t>
            </a:r>
            <a:r>
              <a:rPr sz="1000" spc="-9" dirty="0">
                <a:latin typeface="Arial"/>
                <a:cs typeface="Arial"/>
              </a:rPr>
              <a:t>l</a:t>
            </a:r>
            <a:r>
              <a:rPr sz="1000" spc="29" dirty="0">
                <a:latin typeface="Arial"/>
                <a:cs typeface="Arial"/>
              </a:rPr>
              <a:t>i</a:t>
            </a:r>
            <a:r>
              <a:rPr sz="1000" spc="-25" dirty="0">
                <a:latin typeface="Arial"/>
                <a:cs typeface="Arial"/>
              </a:rPr>
              <a:t>k</a:t>
            </a:r>
            <a:r>
              <a:rPr sz="1000" spc="0" dirty="0">
                <a:latin typeface="Arial"/>
                <a:cs typeface="Arial"/>
              </a:rPr>
              <a:t>i</a:t>
            </a:r>
            <a:r>
              <a:rPr sz="1000" spc="25" dirty="0">
                <a:latin typeface="Arial"/>
                <a:cs typeface="Arial"/>
              </a:rPr>
              <a:t> </a:t>
            </a:r>
            <a:r>
              <a:rPr sz="1000" spc="4" dirty="0">
                <a:latin typeface="Arial"/>
                <a:cs typeface="Arial"/>
              </a:rPr>
              <a:t>t</a:t>
            </a:r>
            <a:r>
              <a:rPr sz="1000" spc="-29" dirty="0">
                <a:latin typeface="Arial"/>
                <a:cs typeface="Arial"/>
              </a:rPr>
              <a:t>u</a:t>
            </a:r>
            <a:r>
              <a:rPr sz="1000" spc="14" dirty="0">
                <a:latin typeface="Arial"/>
                <a:cs typeface="Arial"/>
              </a:rPr>
              <a:t>j</a:t>
            </a:r>
            <a:r>
              <a:rPr sz="1000" spc="-9" dirty="0">
                <a:latin typeface="Arial"/>
                <a:cs typeface="Arial"/>
              </a:rPr>
              <a:t>ua</a:t>
            </a:r>
            <a:r>
              <a:rPr sz="1000" spc="0" dirty="0">
                <a:latin typeface="Arial"/>
                <a:cs typeface="Arial"/>
              </a:rPr>
              <a:t>n</a:t>
            </a:r>
            <a:r>
              <a:rPr sz="1000" spc="2" dirty="0">
                <a:latin typeface="Arial"/>
                <a:cs typeface="Arial"/>
              </a:rPr>
              <a:t> </a:t>
            </a:r>
            <a:r>
              <a:rPr sz="1000" spc="-9" dirty="0">
                <a:latin typeface="Arial"/>
                <a:cs typeface="Arial"/>
              </a:rPr>
              <a:t>un</a:t>
            </a:r>
            <a:r>
              <a:rPr sz="1000" spc="4" dirty="0">
                <a:latin typeface="Arial"/>
                <a:cs typeface="Arial"/>
              </a:rPr>
              <a:t>t</a:t>
            </a:r>
            <a:r>
              <a:rPr sz="1000" spc="-9" dirty="0">
                <a:latin typeface="Arial"/>
                <a:cs typeface="Arial"/>
              </a:rPr>
              <a:t>u</a:t>
            </a:r>
            <a:r>
              <a:rPr sz="1000" spc="0" dirty="0">
                <a:latin typeface="Arial"/>
                <a:cs typeface="Arial"/>
              </a:rPr>
              <a:t>k</a:t>
            </a:r>
            <a:r>
              <a:rPr sz="1000" spc="12" dirty="0">
                <a:latin typeface="Arial"/>
                <a:cs typeface="Arial"/>
              </a:rPr>
              <a:t> </a:t>
            </a:r>
            <a:r>
              <a:rPr sz="1000" spc="25" dirty="0">
                <a:latin typeface="Arial"/>
                <a:cs typeface="Arial"/>
              </a:rPr>
              <a:t>m</a:t>
            </a:r>
            <a:r>
              <a:rPr sz="1000" spc="-9" dirty="0">
                <a:latin typeface="Arial"/>
                <a:cs typeface="Arial"/>
              </a:rPr>
              <a:t>engola</a:t>
            </a:r>
            <a:r>
              <a:rPr sz="1000" spc="0" dirty="0">
                <a:latin typeface="Arial"/>
                <a:cs typeface="Arial"/>
              </a:rPr>
              <a:t>h</a:t>
            </a:r>
            <a:r>
              <a:rPr sz="1000" spc="14" dirty="0">
                <a:latin typeface="Arial"/>
                <a:cs typeface="Arial"/>
              </a:rPr>
              <a:t> </a:t>
            </a:r>
            <a:r>
              <a:rPr sz="1000" i="1" spc="-9" dirty="0">
                <a:latin typeface="Arial"/>
                <a:cs typeface="Arial"/>
              </a:rPr>
              <a:t>da</a:t>
            </a:r>
            <a:r>
              <a:rPr sz="1000" i="1" spc="6" dirty="0">
                <a:latin typeface="Arial"/>
                <a:cs typeface="Arial"/>
              </a:rPr>
              <a:t>t</a:t>
            </a:r>
            <a:r>
              <a:rPr sz="1000" i="1" spc="0" dirty="0">
                <a:latin typeface="Arial"/>
                <a:cs typeface="Arial"/>
              </a:rPr>
              <a:t>a </a:t>
            </a:r>
            <a:r>
              <a:rPr sz="1000" spc="25" dirty="0">
                <a:latin typeface="Arial"/>
                <a:cs typeface="Arial"/>
              </a:rPr>
              <a:t>m</a:t>
            </a:r>
            <a:r>
              <a:rPr sz="1000" spc="-9" dirty="0">
                <a:latin typeface="Arial"/>
                <a:cs typeface="Arial"/>
              </a:rPr>
              <a:t>e</a:t>
            </a:r>
            <a:r>
              <a:rPr sz="1000" spc="-29" dirty="0">
                <a:latin typeface="Arial"/>
                <a:cs typeface="Arial"/>
              </a:rPr>
              <a:t>n</a:t>
            </a:r>
            <a:r>
              <a:rPr sz="1000" spc="14" dirty="0">
                <a:latin typeface="Arial"/>
                <a:cs typeface="Arial"/>
              </a:rPr>
              <a:t>j</a:t>
            </a:r>
            <a:r>
              <a:rPr sz="1000" spc="-9" dirty="0">
                <a:latin typeface="Arial"/>
                <a:cs typeface="Arial"/>
              </a:rPr>
              <a:t>ad</a:t>
            </a:r>
            <a:r>
              <a:rPr sz="1000" spc="0" dirty="0">
                <a:latin typeface="Arial"/>
                <a:cs typeface="Arial"/>
              </a:rPr>
              <a:t>i</a:t>
            </a:r>
            <a:r>
              <a:rPr sz="1000" spc="171" dirty="0">
                <a:latin typeface="Arial"/>
                <a:cs typeface="Arial"/>
              </a:rPr>
              <a:t> </a:t>
            </a:r>
            <a:r>
              <a:rPr sz="1000" spc="14" dirty="0">
                <a:latin typeface="Arial"/>
                <a:cs typeface="Arial"/>
              </a:rPr>
              <a:t>i</a:t>
            </a:r>
            <a:r>
              <a:rPr sz="1000" spc="-29" dirty="0">
                <a:latin typeface="Arial"/>
                <a:cs typeface="Arial"/>
              </a:rPr>
              <a:t>n</a:t>
            </a:r>
            <a:r>
              <a:rPr sz="1000" spc="29" dirty="0">
                <a:latin typeface="Arial"/>
                <a:cs typeface="Arial"/>
              </a:rPr>
              <a:t>f</a:t>
            </a:r>
            <a:r>
              <a:rPr sz="1000" spc="-9" dirty="0">
                <a:latin typeface="Arial"/>
                <a:cs typeface="Arial"/>
              </a:rPr>
              <a:t>o</a:t>
            </a:r>
            <a:r>
              <a:rPr sz="1000" spc="-25" dirty="0">
                <a:latin typeface="Arial"/>
                <a:cs typeface="Arial"/>
              </a:rPr>
              <a:t>r</a:t>
            </a:r>
            <a:r>
              <a:rPr sz="1000" spc="0" dirty="0">
                <a:latin typeface="Arial"/>
                <a:cs typeface="Arial"/>
              </a:rPr>
              <a:t>m</a:t>
            </a:r>
            <a:r>
              <a:rPr sz="1000" spc="-9" dirty="0">
                <a:latin typeface="Arial"/>
                <a:cs typeface="Arial"/>
              </a:rPr>
              <a:t>a</a:t>
            </a:r>
            <a:r>
              <a:rPr sz="1000" spc="-25" dirty="0">
                <a:latin typeface="Arial"/>
                <a:cs typeface="Arial"/>
              </a:rPr>
              <a:t>s</a:t>
            </a:r>
            <a:r>
              <a:rPr sz="1000" spc="0" dirty="0">
                <a:latin typeface="Arial"/>
                <a:cs typeface="Arial"/>
              </a:rPr>
              <a:t>i</a:t>
            </a:r>
            <a:r>
              <a:rPr sz="1000" spc="194"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a:t>
            </a:r>
            <a:r>
              <a:rPr sz="1000" spc="171" dirty="0">
                <a:latin typeface="Arial"/>
                <a:cs typeface="Arial"/>
              </a:rPr>
              <a:t> </a:t>
            </a:r>
            <a:r>
              <a:rPr sz="1000" spc="-9" dirty="0">
                <a:latin typeface="Arial"/>
                <a:cs typeface="Arial"/>
              </a:rPr>
              <a:t>d</a:t>
            </a:r>
            <a:r>
              <a:rPr sz="1000" spc="14" dirty="0">
                <a:latin typeface="Arial"/>
                <a:cs typeface="Arial"/>
              </a:rPr>
              <a:t>i</a:t>
            </a:r>
            <a:r>
              <a:rPr sz="1000" spc="-9" dirty="0">
                <a:latin typeface="Arial"/>
                <a:cs typeface="Arial"/>
              </a:rPr>
              <a:t>pe</a:t>
            </a:r>
            <a:r>
              <a:rPr sz="1000" spc="-25" dirty="0">
                <a:latin typeface="Arial"/>
                <a:cs typeface="Arial"/>
              </a:rPr>
              <a:t>r</a:t>
            </a:r>
            <a:r>
              <a:rPr sz="1000" spc="14" dirty="0">
                <a:latin typeface="Arial"/>
                <a:cs typeface="Arial"/>
              </a:rPr>
              <a:t>l</a:t>
            </a:r>
            <a:r>
              <a:rPr sz="1000" spc="-9" dirty="0">
                <a:latin typeface="Arial"/>
                <a:cs typeface="Arial"/>
              </a:rPr>
              <a:t>u</a:t>
            </a:r>
            <a:r>
              <a:rPr sz="1000" spc="0" dirty="0">
                <a:latin typeface="Arial"/>
                <a:cs typeface="Arial"/>
              </a:rPr>
              <a:t>k</a:t>
            </a:r>
            <a:r>
              <a:rPr sz="1000" spc="-9" dirty="0">
                <a:latin typeface="Arial"/>
                <a:cs typeface="Arial"/>
              </a:rPr>
              <a:t>a</a:t>
            </a:r>
            <a:r>
              <a:rPr sz="1000" spc="0" dirty="0">
                <a:latin typeface="Arial"/>
                <a:cs typeface="Arial"/>
              </a:rPr>
              <a:t>n</a:t>
            </a:r>
            <a:r>
              <a:rPr sz="1000" spc="171" dirty="0">
                <a:latin typeface="Arial"/>
                <a:cs typeface="Arial"/>
              </a:rPr>
              <a:t> </a:t>
            </a:r>
            <a:r>
              <a:rPr sz="1000" spc="-9" dirty="0">
                <a:latin typeface="Arial"/>
                <a:cs typeface="Arial"/>
              </a:rPr>
              <a:t>o</a:t>
            </a:r>
            <a:r>
              <a:rPr sz="1000" spc="14" dirty="0">
                <a:latin typeface="Arial"/>
                <a:cs typeface="Arial"/>
              </a:rPr>
              <a:t>l</a:t>
            </a:r>
            <a:r>
              <a:rPr sz="1000" spc="-9" dirty="0">
                <a:latin typeface="Arial"/>
                <a:cs typeface="Arial"/>
              </a:rPr>
              <a:t>e</a:t>
            </a:r>
            <a:r>
              <a:rPr sz="1000" spc="0" dirty="0">
                <a:latin typeface="Arial"/>
                <a:cs typeface="Arial"/>
              </a:rPr>
              <a:t>h</a:t>
            </a:r>
            <a:r>
              <a:rPr sz="1000" spc="146" dirty="0">
                <a:latin typeface="Arial"/>
                <a:cs typeface="Arial"/>
              </a:rPr>
              <a:t> </a:t>
            </a:r>
            <a:r>
              <a:rPr sz="1000" spc="0" dirty="0">
                <a:latin typeface="Arial"/>
                <a:cs typeface="Arial"/>
              </a:rPr>
              <a:t>m</a:t>
            </a:r>
            <a:r>
              <a:rPr sz="1000" spc="-9" dirty="0">
                <a:latin typeface="Arial"/>
                <a:cs typeface="Arial"/>
              </a:rPr>
              <a:t>ana</a:t>
            </a:r>
            <a:r>
              <a:rPr sz="1000" spc="14" dirty="0">
                <a:latin typeface="Arial"/>
                <a:cs typeface="Arial"/>
              </a:rPr>
              <a:t>j</a:t>
            </a:r>
            <a:r>
              <a:rPr sz="1000" spc="-9" dirty="0">
                <a:latin typeface="Arial"/>
                <a:cs typeface="Arial"/>
              </a:rPr>
              <a:t>e</a:t>
            </a:r>
            <a:r>
              <a:rPr sz="1000" spc="0" dirty="0">
                <a:latin typeface="Arial"/>
                <a:cs typeface="Arial"/>
              </a:rPr>
              <a:t>r</a:t>
            </a:r>
            <a:r>
              <a:rPr sz="1000" spc="176" dirty="0">
                <a:latin typeface="Arial"/>
                <a:cs typeface="Arial"/>
              </a:rPr>
              <a:t> </a:t>
            </a:r>
            <a:r>
              <a:rPr sz="1000" spc="-9" dirty="0">
                <a:latin typeface="Arial"/>
                <a:cs typeface="Arial"/>
              </a:rPr>
              <a:t>d</a:t>
            </a:r>
            <a:r>
              <a:rPr sz="1000" spc="-29" dirty="0">
                <a:latin typeface="Arial"/>
                <a:cs typeface="Arial"/>
              </a:rPr>
              <a:t>a</a:t>
            </a:r>
            <a:r>
              <a:rPr sz="1000" spc="14" dirty="0">
                <a:latin typeface="Arial"/>
                <a:cs typeface="Arial"/>
              </a:rPr>
              <a:t>l</a:t>
            </a:r>
            <a:r>
              <a:rPr sz="1000" spc="-9" dirty="0">
                <a:latin typeface="Arial"/>
                <a:cs typeface="Arial"/>
              </a:rPr>
              <a:t>a</a:t>
            </a:r>
            <a:r>
              <a:rPr sz="1000" spc="0" dirty="0">
                <a:latin typeface="Arial"/>
                <a:cs typeface="Arial"/>
              </a:rPr>
              <a:t>m</a:t>
            </a:r>
            <a:r>
              <a:rPr sz="1000" spc="176" dirty="0">
                <a:latin typeface="Arial"/>
                <a:cs typeface="Arial"/>
              </a:rPr>
              <a:t> </a:t>
            </a:r>
            <a:r>
              <a:rPr sz="1000" spc="-9" dirty="0">
                <a:latin typeface="Arial"/>
                <a:cs typeface="Arial"/>
              </a:rPr>
              <a:t>p</a:t>
            </a:r>
            <a:r>
              <a:rPr sz="1000" spc="0" dirty="0">
                <a:latin typeface="Arial"/>
                <a:cs typeface="Arial"/>
              </a:rPr>
              <a:t>r</a:t>
            </a:r>
            <a:r>
              <a:rPr sz="1000" spc="9" dirty="0">
                <a:latin typeface="Arial"/>
                <a:cs typeface="Arial"/>
              </a:rPr>
              <a:t>o</a:t>
            </a:r>
            <a:r>
              <a:rPr sz="1000" spc="0" dirty="0">
                <a:latin typeface="Arial"/>
                <a:cs typeface="Arial"/>
              </a:rPr>
              <a:t>- </a:t>
            </a:r>
            <a:r>
              <a:rPr sz="1000" spc="-25" dirty="0">
                <a:latin typeface="Arial"/>
                <a:cs typeface="Arial"/>
              </a:rPr>
              <a:t>s</a:t>
            </a:r>
            <a:r>
              <a:rPr sz="1000" spc="14" dirty="0">
                <a:latin typeface="Arial"/>
                <a:cs typeface="Arial"/>
              </a:rPr>
              <a:t>e</a:t>
            </a:r>
            <a:r>
              <a:rPr sz="1000" spc="0" dirty="0">
                <a:latin typeface="Arial"/>
                <a:cs typeface="Arial"/>
              </a:rPr>
              <a:t>s</a:t>
            </a:r>
            <a:r>
              <a:rPr sz="1000" spc="-14" dirty="0">
                <a:latin typeface="Arial"/>
                <a:cs typeface="Arial"/>
              </a:rPr>
              <a:t> </a:t>
            </a:r>
            <a:r>
              <a:rPr sz="1000" spc="-9" dirty="0">
                <a:latin typeface="Arial"/>
                <a:cs typeface="Arial"/>
              </a:rPr>
              <a:t>penga</a:t>
            </a:r>
            <a:r>
              <a:rPr sz="1000" spc="25" dirty="0">
                <a:latin typeface="Arial"/>
                <a:cs typeface="Arial"/>
              </a:rPr>
              <a:t>m</a:t>
            </a:r>
            <a:r>
              <a:rPr sz="1000" spc="-9" dirty="0">
                <a:latin typeface="Arial"/>
                <a:cs typeface="Arial"/>
              </a:rPr>
              <a:t>b</a:t>
            </a:r>
            <a:r>
              <a:rPr sz="1000" spc="14" dirty="0">
                <a:latin typeface="Arial"/>
                <a:cs typeface="Arial"/>
              </a:rPr>
              <a:t>il</a:t>
            </a:r>
            <a:r>
              <a:rPr sz="1000" spc="-9" dirty="0">
                <a:latin typeface="Arial"/>
                <a:cs typeface="Arial"/>
              </a:rPr>
              <a:t>a</a:t>
            </a:r>
            <a:r>
              <a:rPr sz="1000" spc="0" dirty="0">
                <a:latin typeface="Arial"/>
                <a:cs typeface="Arial"/>
              </a:rPr>
              <a:t>n</a:t>
            </a:r>
            <a:r>
              <a:rPr sz="1000" spc="-19" dirty="0">
                <a:latin typeface="Arial"/>
                <a:cs typeface="Arial"/>
              </a:rPr>
              <a:t> </a:t>
            </a:r>
            <a:r>
              <a:rPr sz="1000" spc="0" dirty="0">
                <a:latin typeface="Arial"/>
                <a:cs typeface="Arial"/>
              </a:rPr>
              <a:t>k</a:t>
            </a:r>
            <a:r>
              <a:rPr sz="1000" spc="-9" dirty="0">
                <a:latin typeface="Arial"/>
                <a:cs typeface="Arial"/>
              </a:rPr>
              <a:t>epu</a:t>
            </a:r>
            <a:r>
              <a:rPr sz="1000" spc="6" dirty="0">
                <a:latin typeface="Arial"/>
                <a:cs typeface="Arial"/>
              </a:rPr>
              <a:t>t</a:t>
            </a:r>
            <a:r>
              <a:rPr sz="1000" spc="-9" dirty="0">
                <a:latin typeface="Arial"/>
                <a:cs typeface="Arial"/>
              </a:rPr>
              <a:t>u</a:t>
            </a:r>
            <a:r>
              <a:rPr sz="1000" spc="-25" dirty="0">
                <a:latin typeface="Arial"/>
                <a:cs typeface="Arial"/>
              </a:rPr>
              <a:t>s</a:t>
            </a:r>
            <a:r>
              <a:rPr sz="1000" spc="-9" dirty="0">
                <a:latin typeface="Arial"/>
                <a:cs typeface="Arial"/>
              </a:rPr>
              <a:t>an</a:t>
            </a:r>
            <a:r>
              <a:rPr sz="1000" spc="1" dirty="0">
                <a:latin typeface="Arial"/>
                <a:cs typeface="Arial"/>
              </a:rPr>
              <a:t>.</a:t>
            </a:r>
            <a:endParaRPr sz="1000" dirty="0">
              <a:latin typeface="Arial"/>
              <a:cs typeface="Arial"/>
            </a:endParaRPr>
          </a:p>
          <a:p>
            <a:pPr marL="12700" algn="just">
              <a:lnSpc>
                <a:spcPct val="96687"/>
              </a:lnSpc>
              <a:spcBef>
                <a:spcPts val="545"/>
              </a:spcBef>
            </a:pPr>
            <a:r>
              <a:rPr sz="1000" b="1" i="1" spc="-2" dirty="0">
                <a:latin typeface="Arial"/>
                <a:cs typeface="Arial"/>
              </a:rPr>
              <a:t>Decision support systems (DSS)</a:t>
            </a:r>
            <a:r>
              <a:rPr sz="1000" b="1" spc="-2" dirty="0">
                <a:latin typeface="Arial"/>
                <a:cs typeface="Arial"/>
              </a:rPr>
              <a:t>-</a:t>
            </a:r>
            <a:r>
              <a:rPr sz="1000" spc="-2" dirty="0">
                <a:latin typeface="Arial"/>
                <a:cs typeface="Arial"/>
              </a:rPr>
              <a:t>adalah sistem informasi yang interaktif dan menyatu dengan </a:t>
            </a:r>
            <a:r>
              <a:rPr sz="1000" i="1" spc="-2" dirty="0">
                <a:latin typeface="Arial"/>
                <a:cs typeface="Arial"/>
              </a:rPr>
              <a:t>software </a:t>
            </a:r>
            <a:r>
              <a:rPr sz="1000" spc="-2" dirty="0">
                <a:latin typeface="Arial"/>
                <a:cs typeface="Arial"/>
              </a:rPr>
              <a:t>dan </a:t>
            </a:r>
            <a:r>
              <a:rPr sz="1000" i="1" spc="-2" dirty="0">
                <a:latin typeface="Arial"/>
                <a:cs typeface="Arial"/>
              </a:rPr>
              <a:t>hardware </a:t>
            </a:r>
            <a:r>
              <a:rPr sz="1000" spc="-2" dirty="0">
                <a:latin typeface="Arial"/>
                <a:cs typeface="Arial"/>
              </a:rPr>
              <a:t>yang mudah dioperasikan untuk menghasilkan informasi un- tuk mendukung proses pengambilan keputusan.</a:t>
            </a:r>
            <a:endParaRPr sz="1000" dirty="0">
              <a:latin typeface="Arial"/>
              <a:cs typeface="Arial"/>
            </a:endParaRPr>
          </a:p>
          <a:p>
            <a:pPr marL="12700" marR="2688" algn="just">
              <a:lnSpc>
                <a:spcPct val="96975"/>
              </a:lnSpc>
              <a:spcBef>
                <a:spcPts val="520"/>
              </a:spcBef>
            </a:pPr>
            <a:r>
              <a:rPr sz="1000" b="1" i="1" dirty="0">
                <a:latin typeface="Arial"/>
                <a:cs typeface="Arial"/>
              </a:rPr>
              <a:t>E</a:t>
            </a:r>
            <a:r>
              <a:rPr sz="1000" b="1" i="1" spc="-9" dirty="0">
                <a:latin typeface="Arial"/>
                <a:cs typeface="Arial"/>
              </a:rPr>
              <a:t>xec</a:t>
            </a:r>
            <a:r>
              <a:rPr sz="1000" b="1" i="1" spc="4" dirty="0">
                <a:latin typeface="Arial"/>
                <a:cs typeface="Arial"/>
              </a:rPr>
              <a:t>u</a:t>
            </a:r>
            <a:r>
              <a:rPr sz="1000" b="1" i="1" spc="0" dirty="0">
                <a:latin typeface="Arial"/>
                <a:cs typeface="Arial"/>
              </a:rPr>
              <a:t>t</a:t>
            </a:r>
            <a:r>
              <a:rPr sz="1000" b="1" i="1" spc="4" dirty="0">
                <a:latin typeface="Arial"/>
                <a:cs typeface="Arial"/>
              </a:rPr>
              <a:t>i</a:t>
            </a:r>
            <a:r>
              <a:rPr sz="1000" b="1" i="1" spc="-9" dirty="0">
                <a:latin typeface="Arial"/>
                <a:cs typeface="Arial"/>
              </a:rPr>
              <a:t>v</a:t>
            </a:r>
            <a:r>
              <a:rPr sz="1000" b="1" i="1" spc="0" dirty="0">
                <a:latin typeface="Arial"/>
                <a:cs typeface="Arial"/>
              </a:rPr>
              <a:t>e </a:t>
            </a:r>
            <a:r>
              <a:rPr sz="1000" b="1" i="1" spc="-14" dirty="0">
                <a:latin typeface="Arial"/>
                <a:cs typeface="Arial"/>
              </a:rPr>
              <a:t>i</a:t>
            </a:r>
            <a:r>
              <a:rPr sz="1000" b="1" i="1" spc="4" dirty="0">
                <a:latin typeface="Arial"/>
                <a:cs typeface="Arial"/>
              </a:rPr>
              <a:t>n</a:t>
            </a:r>
            <a:r>
              <a:rPr sz="1000" b="1" i="1" spc="0" dirty="0">
                <a:latin typeface="Arial"/>
                <a:cs typeface="Arial"/>
              </a:rPr>
              <a:t>f</a:t>
            </a:r>
            <a:r>
              <a:rPr sz="1000" b="1" i="1" spc="4" dirty="0">
                <a:latin typeface="Arial"/>
                <a:cs typeface="Arial"/>
              </a:rPr>
              <a:t>o</a:t>
            </a:r>
            <a:r>
              <a:rPr sz="1000" b="1" i="1" spc="-9" dirty="0">
                <a:latin typeface="Arial"/>
                <a:cs typeface="Arial"/>
              </a:rPr>
              <a:t>rma</a:t>
            </a:r>
            <a:r>
              <a:rPr sz="1000" b="1" i="1" spc="0" dirty="0">
                <a:latin typeface="Arial"/>
                <a:cs typeface="Arial"/>
              </a:rPr>
              <a:t>t</a:t>
            </a:r>
            <a:r>
              <a:rPr sz="1000" b="1" i="1" spc="-14" dirty="0">
                <a:latin typeface="Arial"/>
                <a:cs typeface="Arial"/>
              </a:rPr>
              <a:t>io</a:t>
            </a:r>
            <a:r>
              <a:rPr sz="1000" b="1" i="1" spc="0" dirty="0">
                <a:latin typeface="Arial"/>
                <a:cs typeface="Arial"/>
              </a:rPr>
              <a:t>n</a:t>
            </a:r>
            <a:r>
              <a:rPr sz="1000" b="1" i="1" spc="17" dirty="0">
                <a:latin typeface="Arial"/>
                <a:cs typeface="Arial"/>
              </a:rPr>
              <a:t> </a:t>
            </a:r>
            <a:r>
              <a:rPr sz="1000" b="1" i="1" spc="-29" dirty="0">
                <a:latin typeface="Arial"/>
                <a:cs typeface="Arial"/>
              </a:rPr>
              <a:t>s</a:t>
            </a:r>
            <a:r>
              <a:rPr sz="1000" b="1" i="1" spc="14" dirty="0">
                <a:latin typeface="Arial"/>
                <a:cs typeface="Arial"/>
              </a:rPr>
              <a:t>y</a:t>
            </a:r>
            <a:r>
              <a:rPr sz="1000" b="1" i="1" spc="-29" dirty="0">
                <a:latin typeface="Arial"/>
                <a:cs typeface="Arial"/>
              </a:rPr>
              <a:t>s</a:t>
            </a:r>
            <a:r>
              <a:rPr sz="1000" b="1" i="1" spc="0" dirty="0">
                <a:latin typeface="Arial"/>
                <a:cs typeface="Arial"/>
              </a:rPr>
              <a:t>t</a:t>
            </a:r>
            <a:r>
              <a:rPr sz="1000" b="1" i="1" spc="-9" dirty="0">
                <a:latin typeface="Arial"/>
                <a:cs typeface="Arial"/>
              </a:rPr>
              <a:t>e</a:t>
            </a:r>
            <a:r>
              <a:rPr sz="1000" b="1" i="1" spc="14" dirty="0">
                <a:latin typeface="Arial"/>
                <a:cs typeface="Arial"/>
              </a:rPr>
              <a:t>m</a:t>
            </a:r>
            <a:r>
              <a:rPr sz="1000" b="1" i="1" spc="0" dirty="0">
                <a:latin typeface="Arial"/>
                <a:cs typeface="Arial"/>
              </a:rPr>
              <a:t>s</a:t>
            </a:r>
            <a:r>
              <a:rPr sz="1000" b="1" i="1" spc="-19" dirty="0">
                <a:latin typeface="Arial"/>
                <a:cs typeface="Arial"/>
              </a:rPr>
              <a:t> </a:t>
            </a:r>
            <a:r>
              <a:rPr sz="1000" b="1" i="1" spc="0" dirty="0">
                <a:latin typeface="Arial"/>
                <a:cs typeface="Arial"/>
              </a:rPr>
              <a:t>(E</a:t>
            </a:r>
            <a:r>
              <a:rPr sz="1000" b="1" i="1" spc="-14" dirty="0">
                <a:latin typeface="Arial"/>
                <a:cs typeface="Arial"/>
              </a:rPr>
              <a:t>I</a:t>
            </a:r>
            <a:r>
              <a:rPr sz="1000" b="1" i="1" spc="0" dirty="0">
                <a:latin typeface="Arial"/>
                <a:cs typeface="Arial"/>
              </a:rPr>
              <a:t>S</a:t>
            </a:r>
            <a:r>
              <a:rPr sz="1000" b="1" i="1" spc="39" dirty="0">
                <a:latin typeface="Arial"/>
                <a:cs typeface="Arial"/>
              </a:rPr>
              <a:t>)</a:t>
            </a:r>
            <a:r>
              <a:rPr sz="1000" b="1" spc="0" dirty="0">
                <a:latin typeface="Arial"/>
                <a:cs typeface="Arial"/>
              </a:rPr>
              <a:t>-</a:t>
            </a:r>
            <a:r>
              <a:rPr sz="1000" spc="0" dirty="0">
                <a:latin typeface="Arial"/>
                <a:cs typeface="Arial"/>
              </a:rPr>
              <a:t>S</a:t>
            </a:r>
            <a:r>
              <a:rPr sz="1000" spc="14" dirty="0">
                <a:latin typeface="Arial"/>
                <a:cs typeface="Arial"/>
              </a:rPr>
              <a:t>i</a:t>
            </a:r>
            <a:r>
              <a:rPr sz="1000" spc="-25" dirty="0">
                <a:latin typeface="Arial"/>
                <a:cs typeface="Arial"/>
              </a:rPr>
              <a:t>s</a:t>
            </a:r>
            <a:r>
              <a:rPr sz="1000" spc="4" dirty="0">
                <a:latin typeface="Arial"/>
                <a:cs typeface="Arial"/>
              </a:rPr>
              <a:t>t</a:t>
            </a:r>
            <a:r>
              <a:rPr sz="1000" spc="-29" dirty="0">
                <a:latin typeface="Arial"/>
                <a:cs typeface="Arial"/>
              </a:rPr>
              <a:t>e</a:t>
            </a:r>
            <a:r>
              <a:rPr sz="1000" spc="0" dirty="0">
                <a:latin typeface="Arial"/>
                <a:cs typeface="Arial"/>
              </a:rPr>
              <a:t>m</a:t>
            </a:r>
            <a:r>
              <a:rPr sz="1000" spc="12" dirty="0">
                <a:latin typeface="Arial"/>
                <a:cs typeface="Arial"/>
              </a:rPr>
              <a:t> </a:t>
            </a:r>
            <a:r>
              <a:rPr sz="1000" spc="14" dirty="0">
                <a:latin typeface="Arial"/>
                <a:cs typeface="Arial"/>
              </a:rPr>
              <a:t>i</a:t>
            </a:r>
            <a:r>
              <a:rPr sz="1000" spc="-29" dirty="0">
                <a:latin typeface="Arial"/>
                <a:cs typeface="Arial"/>
              </a:rPr>
              <a:t>n</a:t>
            </a:r>
            <a:r>
              <a:rPr sz="1000" spc="29" dirty="0">
                <a:latin typeface="Arial"/>
                <a:cs typeface="Arial"/>
              </a:rPr>
              <a:t>f</a:t>
            </a:r>
            <a:r>
              <a:rPr sz="1000" spc="-9" dirty="0">
                <a:latin typeface="Arial"/>
                <a:cs typeface="Arial"/>
              </a:rPr>
              <a:t>o</a:t>
            </a:r>
            <a:r>
              <a:rPr sz="1000" spc="-25" dirty="0">
                <a:latin typeface="Arial"/>
                <a:cs typeface="Arial"/>
              </a:rPr>
              <a:t>r</a:t>
            </a:r>
            <a:r>
              <a:rPr sz="1000" spc="25" dirty="0">
                <a:latin typeface="Arial"/>
                <a:cs typeface="Arial"/>
              </a:rPr>
              <a:t>m</a:t>
            </a:r>
            <a:r>
              <a:rPr sz="1000" spc="-29" dirty="0">
                <a:latin typeface="Arial"/>
                <a:cs typeface="Arial"/>
              </a:rPr>
              <a:t>a</a:t>
            </a:r>
            <a:r>
              <a:rPr sz="1000" spc="-25" dirty="0">
                <a:latin typeface="Arial"/>
                <a:cs typeface="Arial"/>
              </a:rPr>
              <a:t>s</a:t>
            </a:r>
            <a:r>
              <a:rPr sz="1000" spc="0" dirty="0">
                <a:latin typeface="Arial"/>
                <a:cs typeface="Arial"/>
              </a:rPr>
              <a:t>i</a:t>
            </a:r>
            <a:r>
              <a:rPr sz="1000" spc="37"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 </a:t>
            </a:r>
            <a:r>
              <a:rPr sz="1000" spc="-9" dirty="0">
                <a:latin typeface="Arial"/>
                <a:cs typeface="Arial"/>
              </a:rPr>
              <a:t>d</a:t>
            </a:r>
            <a:r>
              <a:rPr sz="1000" spc="14" dirty="0">
                <a:latin typeface="Arial"/>
                <a:cs typeface="Arial"/>
              </a:rPr>
              <a:t>i</a:t>
            </a:r>
            <a:r>
              <a:rPr sz="1000" spc="-9" dirty="0">
                <a:latin typeface="Arial"/>
                <a:cs typeface="Arial"/>
              </a:rPr>
              <a:t>bangu</a:t>
            </a:r>
            <a:r>
              <a:rPr sz="1000" spc="0" dirty="0">
                <a:latin typeface="Arial"/>
                <a:cs typeface="Arial"/>
              </a:rPr>
              <a:t>n</a:t>
            </a:r>
            <a:r>
              <a:rPr sz="1000" spc="264" dirty="0">
                <a:latin typeface="Arial"/>
                <a:cs typeface="Arial"/>
              </a:rPr>
              <a:t> </a:t>
            </a:r>
            <a:r>
              <a:rPr sz="1000" spc="-9" dirty="0">
                <a:latin typeface="Arial"/>
                <a:cs typeface="Arial"/>
              </a:rPr>
              <a:t>un</a:t>
            </a:r>
            <a:r>
              <a:rPr sz="1000" spc="4" dirty="0">
                <a:latin typeface="Arial"/>
                <a:cs typeface="Arial"/>
              </a:rPr>
              <a:t>t</a:t>
            </a:r>
            <a:r>
              <a:rPr sz="1000" spc="-9" dirty="0">
                <a:latin typeface="Arial"/>
                <a:cs typeface="Arial"/>
              </a:rPr>
              <a:t>u</a:t>
            </a:r>
            <a:r>
              <a:rPr sz="1000" spc="0" dirty="0">
                <a:latin typeface="Arial"/>
                <a:cs typeface="Arial"/>
              </a:rPr>
              <a:t>k  </a:t>
            </a:r>
            <a:r>
              <a:rPr sz="1000" spc="25" dirty="0">
                <a:latin typeface="Arial"/>
                <a:cs typeface="Arial"/>
              </a:rPr>
              <a:t>m</a:t>
            </a:r>
            <a:r>
              <a:rPr sz="1000" spc="-9" dirty="0">
                <a:latin typeface="Arial"/>
                <a:cs typeface="Arial"/>
              </a:rPr>
              <a:t>e</a:t>
            </a:r>
            <a:r>
              <a:rPr sz="1000" spc="25" dirty="0">
                <a:latin typeface="Arial"/>
                <a:cs typeface="Arial"/>
              </a:rPr>
              <a:t>m</a:t>
            </a:r>
            <a:r>
              <a:rPr sz="1000" spc="-9" dirty="0">
                <a:latin typeface="Arial"/>
                <a:cs typeface="Arial"/>
              </a:rPr>
              <a:t>ban</a:t>
            </a:r>
            <a:r>
              <a:rPr sz="1000" spc="4" dirty="0">
                <a:latin typeface="Arial"/>
                <a:cs typeface="Arial"/>
              </a:rPr>
              <a:t>t</a:t>
            </a:r>
            <a:r>
              <a:rPr sz="1000" spc="0" dirty="0">
                <a:latin typeface="Arial"/>
                <a:cs typeface="Arial"/>
              </a:rPr>
              <a:t>u</a:t>
            </a:r>
            <a:r>
              <a:rPr sz="1000" spc="241" dirty="0">
                <a:latin typeface="Arial"/>
                <a:cs typeface="Arial"/>
              </a:rPr>
              <a:t> </a:t>
            </a:r>
            <a:r>
              <a:rPr sz="1000" spc="25" dirty="0">
                <a:latin typeface="Arial"/>
                <a:cs typeface="Arial"/>
              </a:rPr>
              <a:t>m</a:t>
            </a:r>
            <a:r>
              <a:rPr sz="1000" spc="-9" dirty="0">
                <a:latin typeface="Arial"/>
                <a:cs typeface="Arial"/>
              </a:rPr>
              <a:t>ana</a:t>
            </a:r>
            <a:r>
              <a:rPr sz="1000" spc="14" dirty="0">
                <a:latin typeface="Arial"/>
                <a:cs typeface="Arial"/>
              </a:rPr>
              <a:t>j</a:t>
            </a:r>
            <a:r>
              <a:rPr sz="1000" spc="-29" dirty="0">
                <a:latin typeface="Arial"/>
                <a:cs typeface="Arial"/>
              </a:rPr>
              <a:t>e</a:t>
            </a:r>
            <a:r>
              <a:rPr sz="1000" spc="25" dirty="0">
                <a:latin typeface="Arial"/>
                <a:cs typeface="Arial"/>
              </a:rPr>
              <a:t>m</a:t>
            </a:r>
            <a:r>
              <a:rPr sz="1000" spc="-9" dirty="0">
                <a:latin typeface="Arial"/>
                <a:cs typeface="Arial"/>
              </a:rPr>
              <a:t>e</a:t>
            </a:r>
            <a:r>
              <a:rPr sz="1000" spc="0" dirty="0">
                <a:latin typeface="Arial"/>
                <a:cs typeface="Arial"/>
              </a:rPr>
              <a:t>n</a:t>
            </a:r>
            <a:r>
              <a:rPr sz="1000" spc="264" dirty="0">
                <a:latin typeface="Arial"/>
                <a:cs typeface="Arial"/>
              </a:rPr>
              <a:t> </a:t>
            </a:r>
            <a:r>
              <a:rPr sz="1000" spc="-9" dirty="0">
                <a:latin typeface="Arial"/>
                <a:cs typeface="Arial"/>
              </a:rPr>
              <a:t>pun</a:t>
            </a:r>
            <a:r>
              <a:rPr sz="1000" spc="0" dirty="0">
                <a:latin typeface="Arial"/>
                <a:cs typeface="Arial"/>
              </a:rPr>
              <a:t>c</a:t>
            </a:r>
            <a:r>
              <a:rPr sz="1000" spc="-9" dirty="0">
                <a:latin typeface="Arial"/>
                <a:cs typeface="Arial"/>
              </a:rPr>
              <a:t>a</a:t>
            </a:r>
            <a:r>
              <a:rPr sz="1000" spc="0" dirty="0">
                <a:latin typeface="Arial"/>
                <a:cs typeface="Arial"/>
              </a:rPr>
              <a:t>k </a:t>
            </a:r>
            <a:r>
              <a:rPr sz="1000" spc="2" dirty="0">
                <a:latin typeface="Arial"/>
                <a:cs typeface="Arial"/>
              </a:rPr>
              <a:t> </a:t>
            </a:r>
            <a:r>
              <a:rPr sz="1000" spc="25" dirty="0">
                <a:latin typeface="Arial"/>
                <a:cs typeface="Arial"/>
              </a:rPr>
              <a:t>m</a:t>
            </a:r>
            <a:r>
              <a:rPr sz="1000" spc="-9" dirty="0">
                <a:latin typeface="Arial"/>
                <a:cs typeface="Arial"/>
              </a:rPr>
              <a:t>e</a:t>
            </a:r>
            <a:r>
              <a:rPr sz="1000" spc="-29" dirty="0">
                <a:latin typeface="Arial"/>
                <a:cs typeface="Arial"/>
              </a:rPr>
              <a:t>n</a:t>
            </a:r>
            <a:r>
              <a:rPr sz="1000" spc="-9" dirty="0">
                <a:latin typeface="Arial"/>
                <a:cs typeface="Arial"/>
              </a:rPr>
              <a:t>angan</a:t>
            </a:r>
            <a:r>
              <a:rPr sz="1000" spc="0" dirty="0">
                <a:latin typeface="Arial"/>
                <a:cs typeface="Arial"/>
              </a:rPr>
              <a:t>i </a:t>
            </a:r>
            <a:r>
              <a:rPr sz="1000" spc="25" dirty="0">
                <a:latin typeface="Arial"/>
                <a:cs typeface="Arial"/>
              </a:rPr>
              <a:t>m</a:t>
            </a:r>
            <a:r>
              <a:rPr sz="1000" spc="-9" dirty="0">
                <a:latin typeface="Arial"/>
                <a:cs typeface="Arial"/>
              </a:rPr>
              <a:t>a</a:t>
            </a:r>
            <a:r>
              <a:rPr sz="1000" spc="-25" dirty="0">
                <a:latin typeface="Arial"/>
                <a:cs typeface="Arial"/>
              </a:rPr>
              <a:t>s</a:t>
            </a:r>
            <a:r>
              <a:rPr sz="1000" spc="-9" dirty="0">
                <a:latin typeface="Arial"/>
                <a:cs typeface="Arial"/>
              </a:rPr>
              <a:t>a</a:t>
            </a:r>
            <a:r>
              <a:rPr sz="1000" spc="14" dirty="0">
                <a:latin typeface="Arial"/>
                <a:cs typeface="Arial"/>
              </a:rPr>
              <a:t>l</a:t>
            </a:r>
            <a:r>
              <a:rPr sz="1000" spc="-9" dirty="0">
                <a:latin typeface="Arial"/>
                <a:cs typeface="Arial"/>
              </a:rPr>
              <a:t>a</a:t>
            </a:r>
            <a:r>
              <a:rPr sz="1000" spc="-4" dirty="0">
                <a:latin typeface="Arial"/>
                <a:cs typeface="Arial"/>
              </a:rPr>
              <a:t>h</a:t>
            </a:r>
            <a:r>
              <a:rPr sz="1000" spc="-25" dirty="0">
                <a:latin typeface="Arial"/>
                <a:cs typeface="Arial"/>
              </a:rPr>
              <a:t>-</a:t>
            </a:r>
            <a:r>
              <a:rPr sz="1000" spc="25" dirty="0">
                <a:latin typeface="Arial"/>
                <a:cs typeface="Arial"/>
              </a:rPr>
              <a:t>m</a:t>
            </a:r>
            <a:r>
              <a:rPr sz="1000" spc="-9" dirty="0">
                <a:latin typeface="Arial"/>
                <a:cs typeface="Arial"/>
              </a:rPr>
              <a:t>a</a:t>
            </a:r>
            <a:r>
              <a:rPr sz="1000" spc="-25" dirty="0">
                <a:latin typeface="Arial"/>
                <a:cs typeface="Arial"/>
              </a:rPr>
              <a:t>s</a:t>
            </a:r>
            <a:r>
              <a:rPr sz="1000" spc="-9" dirty="0">
                <a:latin typeface="Arial"/>
                <a:cs typeface="Arial"/>
              </a:rPr>
              <a:t>a</a:t>
            </a:r>
            <a:r>
              <a:rPr sz="1000" spc="14" dirty="0">
                <a:latin typeface="Arial"/>
                <a:cs typeface="Arial"/>
              </a:rPr>
              <a:t>l</a:t>
            </a:r>
            <a:r>
              <a:rPr sz="1000" spc="-9" dirty="0">
                <a:latin typeface="Arial"/>
                <a:cs typeface="Arial"/>
              </a:rPr>
              <a:t>a</a:t>
            </a:r>
            <a:r>
              <a:rPr sz="1000" spc="0" dirty="0">
                <a:latin typeface="Arial"/>
                <a:cs typeface="Arial"/>
              </a:rPr>
              <a:t>h y</a:t>
            </a:r>
            <a:r>
              <a:rPr sz="1000" spc="-9" dirty="0">
                <a:latin typeface="Arial"/>
                <a:cs typeface="Arial"/>
              </a:rPr>
              <a:t>an</a:t>
            </a:r>
            <a:r>
              <a:rPr sz="1000" spc="0" dirty="0">
                <a:latin typeface="Arial"/>
                <a:cs typeface="Arial"/>
              </a:rPr>
              <a:t>g </a:t>
            </a:r>
            <a:r>
              <a:rPr sz="1000" spc="-14" dirty="0">
                <a:latin typeface="Arial"/>
                <a:cs typeface="Arial"/>
              </a:rPr>
              <a:t>t</a:t>
            </a:r>
            <a:r>
              <a:rPr sz="1000" spc="14" dirty="0">
                <a:latin typeface="Arial"/>
                <a:cs typeface="Arial"/>
              </a:rPr>
              <a:t>i</a:t>
            </a:r>
            <a:r>
              <a:rPr sz="1000" spc="-9" dirty="0">
                <a:latin typeface="Arial"/>
                <a:cs typeface="Arial"/>
              </a:rPr>
              <a:t>da</a:t>
            </a:r>
            <a:r>
              <a:rPr sz="1000" spc="0" dirty="0">
                <a:latin typeface="Arial"/>
                <a:cs typeface="Arial"/>
              </a:rPr>
              <a:t>k</a:t>
            </a:r>
            <a:r>
              <a:rPr sz="1000" spc="-12" dirty="0">
                <a:latin typeface="Arial"/>
                <a:cs typeface="Arial"/>
              </a:rPr>
              <a:t> </a:t>
            </a:r>
            <a:r>
              <a:rPr sz="1000" spc="6" dirty="0">
                <a:latin typeface="Arial"/>
                <a:cs typeface="Arial"/>
              </a:rPr>
              <a:t>t</a:t>
            </a:r>
            <a:r>
              <a:rPr sz="1000" spc="-9" dirty="0">
                <a:latin typeface="Arial"/>
                <a:cs typeface="Arial"/>
              </a:rPr>
              <a:t>e</a:t>
            </a:r>
            <a:r>
              <a:rPr sz="1000" spc="0" dirty="0">
                <a:latin typeface="Arial"/>
                <a:cs typeface="Arial"/>
              </a:rPr>
              <a:t>r</a:t>
            </a:r>
            <a:r>
              <a:rPr sz="1000" spc="-25" dirty="0">
                <a:latin typeface="Arial"/>
                <a:cs typeface="Arial"/>
              </a:rPr>
              <a:t>s</a:t>
            </a:r>
            <a:r>
              <a:rPr sz="1000" spc="6" dirty="0">
                <a:latin typeface="Arial"/>
                <a:cs typeface="Arial"/>
              </a:rPr>
              <a:t>t</a:t>
            </a:r>
            <a:r>
              <a:rPr sz="1000" spc="0" dirty="0">
                <a:latin typeface="Arial"/>
                <a:cs typeface="Arial"/>
              </a:rPr>
              <a:t>r</a:t>
            </a:r>
            <a:r>
              <a:rPr sz="1000" spc="-9" dirty="0">
                <a:latin typeface="Arial"/>
                <a:cs typeface="Arial"/>
              </a:rPr>
              <a:t>u</a:t>
            </a:r>
            <a:r>
              <a:rPr sz="1000" spc="0" dirty="0">
                <a:latin typeface="Arial"/>
                <a:cs typeface="Arial"/>
              </a:rPr>
              <a:t>k</a:t>
            </a:r>
            <a:r>
              <a:rPr sz="1000" spc="4" dirty="0">
                <a:latin typeface="Arial"/>
                <a:cs typeface="Arial"/>
              </a:rPr>
              <a:t>t</a:t>
            </a:r>
            <a:r>
              <a:rPr sz="1000" spc="-9" dirty="0">
                <a:latin typeface="Arial"/>
                <a:cs typeface="Arial"/>
              </a:rPr>
              <a:t>u</a:t>
            </a:r>
            <a:r>
              <a:rPr sz="1000" spc="9" dirty="0">
                <a:latin typeface="Arial"/>
                <a:cs typeface="Arial"/>
              </a:rPr>
              <a:t>r</a:t>
            </a:r>
            <a:r>
              <a:rPr sz="1000" spc="1" dirty="0">
                <a:latin typeface="Arial"/>
                <a:cs typeface="Arial"/>
              </a:rPr>
              <a:t>.</a:t>
            </a:r>
            <a:endParaRPr sz="1000" dirty="0">
              <a:latin typeface="Arial"/>
              <a:cs typeface="Arial"/>
            </a:endParaRPr>
          </a:p>
        </p:txBody>
      </p:sp>
      <p:sp>
        <p:nvSpPr>
          <p:cNvPr id="3" name="object 3"/>
          <p:cNvSpPr txBox="1"/>
          <p:nvPr/>
        </p:nvSpPr>
        <p:spPr>
          <a:xfrm>
            <a:off x="2091308" y="7257376"/>
            <a:ext cx="158664" cy="153416"/>
          </a:xfrm>
          <a:prstGeom prst="rect">
            <a:avLst/>
          </a:prstGeom>
        </p:spPr>
        <p:txBody>
          <a:bodyPr wrap="square" lIns="0" tIns="7620" rIns="0" bIns="0" rtlCol="0">
            <a:noAutofit/>
          </a:bodyPr>
          <a:lstStyle/>
          <a:p>
            <a:pPr marL="12700">
              <a:lnSpc>
                <a:spcPct val="87849"/>
              </a:lnSpc>
            </a:pPr>
            <a:r>
              <a:rPr sz="1000" dirty="0">
                <a:latin typeface="Wingdings 2"/>
                <a:cs typeface="Wingdings 2"/>
              </a:rPr>
              <a:t></a:t>
            </a:r>
            <a:endParaRPr sz="1000">
              <a:latin typeface="Wingdings 2"/>
              <a:cs typeface="Wingdings 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13"/>
          <p:cNvSpPr/>
          <p:nvPr/>
        </p:nvSpPr>
        <p:spPr>
          <a:xfrm>
            <a:off x="759460" y="3888740"/>
            <a:ext cx="3657600" cy="0"/>
          </a:xfrm>
          <a:custGeom>
            <a:avLst/>
            <a:gdLst/>
            <a:ahLst/>
            <a:cxnLst/>
            <a:rect l="l" t="t" r="r" b="b"/>
            <a:pathLst>
              <a:path w="3657600">
                <a:moveTo>
                  <a:pt x="0" y="0"/>
                </a:moveTo>
                <a:lnTo>
                  <a:pt x="3657600" y="0"/>
                </a:lnTo>
              </a:path>
            </a:pathLst>
          </a:custGeom>
          <a:ln w="9525">
            <a:solidFill>
              <a:srgbClr val="000000"/>
            </a:solidFill>
          </a:ln>
        </p:spPr>
        <p:txBody>
          <a:bodyPr wrap="square" lIns="0" tIns="0" rIns="0" bIns="0" rtlCol="0">
            <a:noAutofit/>
          </a:bodyPr>
          <a:lstStyle/>
          <a:p>
            <a:endParaRPr/>
          </a:p>
        </p:txBody>
      </p:sp>
      <p:sp>
        <p:nvSpPr>
          <p:cNvPr id="10" name="object 10"/>
          <p:cNvSpPr txBox="1"/>
          <p:nvPr/>
        </p:nvSpPr>
        <p:spPr>
          <a:xfrm>
            <a:off x="719124" y="936713"/>
            <a:ext cx="158664" cy="153415"/>
          </a:xfrm>
          <a:prstGeom prst="rect">
            <a:avLst/>
          </a:prstGeom>
        </p:spPr>
        <p:txBody>
          <a:bodyPr wrap="square" lIns="0" tIns="7620" rIns="0" bIns="0" rtlCol="0">
            <a:noAutofit/>
          </a:bodyPr>
          <a:lstStyle/>
          <a:p>
            <a:pPr marL="12700">
              <a:lnSpc>
                <a:spcPct val="87849"/>
              </a:lnSpc>
            </a:pPr>
            <a:r>
              <a:rPr sz="1000" dirty="0">
                <a:latin typeface="Wingdings 2"/>
                <a:cs typeface="Wingdings 2"/>
              </a:rPr>
              <a:t></a:t>
            </a:r>
            <a:endParaRPr sz="1000">
              <a:latin typeface="Wingdings 2"/>
              <a:cs typeface="Wingdings 2"/>
            </a:endParaRPr>
          </a:p>
        </p:txBody>
      </p:sp>
      <p:sp>
        <p:nvSpPr>
          <p:cNvPr id="9" name="object 9"/>
          <p:cNvSpPr txBox="1"/>
          <p:nvPr/>
        </p:nvSpPr>
        <p:spPr>
          <a:xfrm>
            <a:off x="947724" y="935380"/>
            <a:ext cx="4816194" cy="2422144"/>
          </a:xfrm>
          <a:prstGeom prst="rect">
            <a:avLst/>
          </a:prstGeom>
        </p:spPr>
        <p:txBody>
          <a:bodyPr wrap="square" lIns="0" tIns="7175" rIns="0" bIns="0" rtlCol="0">
            <a:noAutofit/>
          </a:bodyPr>
          <a:lstStyle/>
          <a:p>
            <a:pPr marL="12700" marR="114645" algn="just">
              <a:lnSpc>
                <a:spcPts val="1130"/>
              </a:lnSpc>
            </a:pPr>
            <a:r>
              <a:rPr sz="1000" b="1" i="1" spc="-4" dirty="0">
                <a:latin typeface="Arial"/>
                <a:cs typeface="Arial"/>
              </a:rPr>
              <a:t>Data warehousing</a:t>
            </a:r>
            <a:r>
              <a:rPr sz="1000" i="1" spc="-4" dirty="0">
                <a:latin typeface="Arial"/>
                <a:cs typeface="Arial"/>
              </a:rPr>
              <a:t>-</a:t>
            </a:r>
            <a:r>
              <a:rPr sz="1000" spc="-4" dirty="0">
                <a:latin typeface="Arial"/>
                <a:cs typeface="Arial"/>
              </a:rPr>
              <a:t>Merupakan arsip </a:t>
            </a:r>
            <a:r>
              <a:rPr sz="1000" i="1" spc="-4" dirty="0">
                <a:latin typeface="Arial"/>
                <a:cs typeface="Arial"/>
              </a:rPr>
              <a:t>data </a:t>
            </a:r>
            <a:r>
              <a:rPr sz="1000" spc="-4" dirty="0">
                <a:latin typeface="Arial"/>
                <a:cs typeface="Arial"/>
              </a:rPr>
              <a:t>perusahaan yang</a:t>
            </a:r>
            <a:endParaRPr sz="1000" dirty="0">
              <a:latin typeface="Arial"/>
              <a:cs typeface="Arial"/>
            </a:endParaRPr>
          </a:p>
          <a:p>
            <a:pPr marL="12700" marR="72411" algn="just">
              <a:lnSpc>
                <a:spcPct val="95825"/>
              </a:lnSpc>
            </a:pPr>
            <a:r>
              <a:rPr sz="1000" spc="-3" dirty="0">
                <a:latin typeface="Arial"/>
                <a:cs typeface="Arial"/>
              </a:rPr>
              <a:t>masa penggunaannya telah lewat.</a:t>
            </a:r>
            <a:r>
              <a:rPr sz="1000" i="1" spc="-3" dirty="0">
                <a:latin typeface="Arial"/>
                <a:cs typeface="Arial"/>
              </a:rPr>
              <a:t>Data </a:t>
            </a:r>
            <a:r>
              <a:rPr sz="1000" spc="-3" dirty="0">
                <a:latin typeface="Arial"/>
                <a:cs typeface="Arial"/>
              </a:rPr>
              <a:t>dikeluarkan dari </a:t>
            </a:r>
            <a:r>
              <a:rPr sz="1000" i="1" spc="-3" dirty="0">
                <a:latin typeface="Arial"/>
                <a:cs typeface="Arial"/>
              </a:rPr>
              <a:t>data</a:t>
            </a:r>
            <a:endParaRPr sz="1000" dirty="0">
              <a:latin typeface="Arial"/>
              <a:cs typeface="Arial"/>
            </a:endParaRPr>
          </a:p>
          <a:p>
            <a:pPr marL="12700" marR="898669" algn="just">
              <a:lnSpc>
                <a:spcPct val="95825"/>
              </a:lnSpc>
              <a:spcBef>
                <a:spcPts val="25"/>
              </a:spcBef>
            </a:pPr>
            <a:r>
              <a:rPr sz="1000" spc="-4" dirty="0">
                <a:latin typeface="Arial"/>
                <a:cs typeface="Arial"/>
              </a:rPr>
              <a:t>yang digunakan untuk memelihara kecepatan.</a:t>
            </a:r>
            <a:endParaRPr sz="1000" dirty="0">
              <a:latin typeface="Arial"/>
              <a:cs typeface="Arial"/>
            </a:endParaRPr>
          </a:p>
          <a:p>
            <a:pPr marL="12700" algn="just">
              <a:lnSpc>
                <a:spcPct val="96975"/>
              </a:lnSpc>
              <a:spcBef>
                <a:spcPts val="557"/>
              </a:spcBef>
            </a:pPr>
            <a:r>
              <a:rPr sz="1000" b="1" i="1" spc="-2" dirty="0">
                <a:latin typeface="Arial"/>
                <a:cs typeface="Arial"/>
              </a:rPr>
              <a:t>Data Mining</a:t>
            </a:r>
            <a:r>
              <a:rPr sz="1000" spc="-2" dirty="0">
                <a:latin typeface="Arial"/>
                <a:cs typeface="Arial"/>
              </a:rPr>
              <a:t>-adalah proses menentukan data-data yang ma- sih dianggap penting dan valid untuk menghasilkan informasi yang diperlukan untuk proses pengambilan keputusan.</a:t>
            </a:r>
            <a:endParaRPr sz="1000" dirty="0">
              <a:latin typeface="Arial"/>
              <a:cs typeface="Arial"/>
            </a:endParaRPr>
          </a:p>
          <a:p>
            <a:pPr marL="12700" marR="1932" algn="just">
              <a:lnSpc>
                <a:spcPct val="96016"/>
              </a:lnSpc>
              <a:spcBef>
                <a:spcPts val="516"/>
              </a:spcBef>
            </a:pPr>
            <a:r>
              <a:rPr sz="1000" b="1" i="1" spc="-1" dirty="0">
                <a:latin typeface="Arial"/>
                <a:cs typeface="Arial"/>
              </a:rPr>
              <a:t>On-line analitical processing (OLAP)</a:t>
            </a:r>
            <a:r>
              <a:rPr sz="1000" b="1" spc="-1" dirty="0">
                <a:latin typeface="Arial"/>
                <a:cs typeface="Arial"/>
              </a:rPr>
              <a:t>-</a:t>
            </a:r>
            <a:r>
              <a:rPr sz="1000" spc="-1" dirty="0">
                <a:latin typeface="Arial"/>
                <a:cs typeface="Arial"/>
              </a:rPr>
              <a:t>merupakan teknologi yang dirancang untuk membaca dan menganalisis </a:t>
            </a:r>
            <a:r>
              <a:rPr sz="1000" i="1" spc="-1" dirty="0">
                <a:latin typeface="Arial"/>
                <a:cs typeface="Arial"/>
              </a:rPr>
              <a:t>data </a:t>
            </a:r>
            <a:r>
              <a:rPr sz="1000" spc="-1" dirty="0">
                <a:latin typeface="Arial"/>
                <a:cs typeface="Arial"/>
              </a:rPr>
              <a:t>atau dapat juga dikatakan sebagai pandangan multi dimensi dari </a:t>
            </a:r>
            <a:r>
              <a:rPr sz="1000" i="1" spc="-1" dirty="0">
                <a:latin typeface="Arial"/>
                <a:cs typeface="Arial"/>
              </a:rPr>
              <a:t>data </a:t>
            </a:r>
            <a:r>
              <a:rPr sz="1000" spc="-1" dirty="0">
                <a:latin typeface="Arial"/>
                <a:cs typeface="Arial"/>
              </a:rPr>
              <a:t>bisnis</a:t>
            </a:r>
            <a:endParaRPr sz="1000" dirty="0">
              <a:latin typeface="Arial"/>
              <a:cs typeface="Arial"/>
            </a:endParaRPr>
          </a:p>
          <a:p>
            <a:pPr marL="12700" marR="2618" algn="just">
              <a:lnSpc>
                <a:spcPct val="96591"/>
              </a:lnSpc>
              <a:spcBef>
                <a:spcPts val="575"/>
              </a:spcBef>
            </a:pPr>
            <a:r>
              <a:rPr sz="1000" b="1" i="1" dirty="0">
                <a:latin typeface="Arial"/>
                <a:cs typeface="Arial"/>
              </a:rPr>
              <a:t>S</a:t>
            </a:r>
            <a:r>
              <a:rPr sz="1000" b="1" i="1" spc="4" dirty="0">
                <a:latin typeface="Arial"/>
                <a:cs typeface="Arial"/>
              </a:rPr>
              <a:t>u</a:t>
            </a:r>
            <a:r>
              <a:rPr sz="1000" b="1" i="1" spc="-14" dirty="0">
                <a:latin typeface="Arial"/>
                <a:cs typeface="Arial"/>
              </a:rPr>
              <a:t>p</a:t>
            </a:r>
            <a:r>
              <a:rPr sz="1000" b="1" i="1" spc="4" dirty="0">
                <a:latin typeface="Arial"/>
                <a:cs typeface="Arial"/>
              </a:rPr>
              <a:t>pl</a:t>
            </a:r>
            <a:r>
              <a:rPr sz="1000" b="1" i="1" spc="0" dirty="0">
                <a:latin typeface="Arial"/>
                <a:cs typeface="Arial"/>
              </a:rPr>
              <a:t>y</a:t>
            </a:r>
            <a:r>
              <a:rPr sz="1000" b="1" i="1" spc="-62" dirty="0">
                <a:latin typeface="Arial"/>
                <a:cs typeface="Arial"/>
              </a:rPr>
              <a:t> </a:t>
            </a:r>
            <a:r>
              <a:rPr sz="1000" b="1" i="1" spc="-9" dirty="0">
                <a:latin typeface="Arial"/>
                <a:cs typeface="Arial"/>
              </a:rPr>
              <a:t>C</a:t>
            </a:r>
            <a:r>
              <a:rPr sz="1000" b="1" i="1" spc="4" dirty="0">
                <a:latin typeface="Arial"/>
                <a:cs typeface="Arial"/>
              </a:rPr>
              <a:t>h</a:t>
            </a:r>
            <a:r>
              <a:rPr sz="1000" b="1" i="1" spc="-9" dirty="0">
                <a:latin typeface="Arial"/>
                <a:cs typeface="Arial"/>
              </a:rPr>
              <a:t>a</a:t>
            </a:r>
            <a:r>
              <a:rPr sz="1000" b="1" i="1" spc="-14" dirty="0">
                <a:latin typeface="Arial"/>
                <a:cs typeface="Arial"/>
              </a:rPr>
              <a:t>i</a:t>
            </a:r>
            <a:r>
              <a:rPr sz="1000" b="1" i="1" spc="0" dirty="0">
                <a:latin typeface="Arial"/>
                <a:cs typeface="Arial"/>
              </a:rPr>
              <a:t>n</a:t>
            </a:r>
            <a:r>
              <a:rPr sz="1000" b="1" i="1" spc="-72" dirty="0">
                <a:latin typeface="Arial"/>
                <a:cs typeface="Arial"/>
              </a:rPr>
              <a:t> </a:t>
            </a:r>
            <a:r>
              <a:rPr sz="1000" b="1" i="1" spc="25" dirty="0">
                <a:latin typeface="Arial"/>
                <a:cs typeface="Arial"/>
              </a:rPr>
              <a:t>M</a:t>
            </a:r>
            <a:r>
              <a:rPr sz="1000" b="1" i="1" spc="-9" dirty="0">
                <a:latin typeface="Arial"/>
                <a:cs typeface="Arial"/>
              </a:rPr>
              <a:t>a</a:t>
            </a:r>
            <a:r>
              <a:rPr sz="1000" b="1" i="1" spc="4" dirty="0">
                <a:latin typeface="Arial"/>
                <a:cs typeface="Arial"/>
              </a:rPr>
              <a:t>n</a:t>
            </a:r>
            <a:r>
              <a:rPr sz="1000" b="1" i="1" spc="-29" dirty="0">
                <a:latin typeface="Arial"/>
                <a:cs typeface="Arial"/>
              </a:rPr>
              <a:t>a</a:t>
            </a:r>
            <a:r>
              <a:rPr sz="1000" b="1" i="1" spc="4" dirty="0">
                <a:latin typeface="Arial"/>
                <a:cs typeface="Arial"/>
              </a:rPr>
              <a:t>g</a:t>
            </a:r>
            <a:r>
              <a:rPr sz="1000" b="1" i="1" spc="-9" dirty="0">
                <a:latin typeface="Arial"/>
                <a:cs typeface="Arial"/>
              </a:rPr>
              <a:t>eme</a:t>
            </a:r>
            <a:r>
              <a:rPr sz="1000" b="1" i="1" spc="4" dirty="0">
                <a:latin typeface="Arial"/>
                <a:cs typeface="Arial"/>
              </a:rPr>
              <a:t>nt</a:t>
            </a:r>
            <a:r>
              <a:rPr sz="1000" b="1" spc="0" dirty="0">
                <a:latin typeface="Arial"/>
                <a:cs typeface="Arial"/>
              </a:rPr>
              <a:t>-</a:t>
            </a:r>
            <a:r>
              <a:rPr sz="1000" b="1" spc="-59" dirty="0">
                <a:latin typeface="Arial"/>
                <a:cs typeface="Arial"/>
              </a:rPr>
              <a:t> </a:t>
            </a:r>
            <a:r>
              <a:rPr sz="1000" spc="-9" dirty="0">
                <a:latin typeface="Arial"/>
                <a:cs typeface="Arial"/>
              </a:rPr>
              <a:t>ada</a:t>
            </a:r>
            <a:r>
              <a:rPr sz="1000" spc="14" dirty="0">
                <a:latin typeface="Arial"/>
                <a:cs typeface="Arial"/>
              </a:rPr>
              <a:t>l</a:t>
            </a:r>
            <a:r>
              <a:rPr sz="1000" spc="-9" dirty="0">
                <a:latin typeface="Arial"/>
                <a:cs typeface="Arial"/>
              </a:rPr>
              <a:t>a</a:t>
            </a:r>
            <a:r>
              <a:rPr sz="1000" spc="0" dirty="0">
                <a:latin typeface="Arial"/>
                <a:cs typeface="Arial"/>
              </a:rPr>
              <a:t>h</a:t>
            </a:r>
            <a:r>
              <a:rPr sz="1000" spc="-69" dirty="0">
                <a:latin typeface="Arial"/>
                <a:cs typeface="Arial"/>
              </a:rPr>
              <a:t> </a:t>
            </a:r>
            <a:r>
              <a:rPr sz="1000" spc="14" dirty="0">
                <a:latin typeface="Arial"/>
                <a:cs typeface="Arial"/>
              </a:rPr>
              <a:t>j</a:t>
            </a:r>
            <a:r>
              <a:rPr sz="1000" spc="-9" dirty="0">
                <a:latin typeface="Arial"/>
                <a:cs typeface="Arial"/>
              </a:rPr>
              <a:t>a</a:t>
            </a:r>
            <a:r>
              <a:rPr sz="1000" spc="0" dirty="0">
                <a:latin typeface="Arial"/>
                <a:cs typeface="Arial"/>
              </a:rPr>
              <a:t>r</a:t>
            </a:r>
            <a:r>
              <a:rPr sz="1000" spc="14" dirty="0">
                <a:latin typeface="Arial"/>
                <a:cs typeface="Arial"/>
              </a:rPr>
              <a:t>i</a:t>
            </a:r>
            <a:r>
              <a:rPr sz="1000" spc="-9" dirty="0">
                <a:latin typeface="Arial"/>
                <a:cs typeface="Arial"/>
              </a:rPr>
              <a:t>nga</a:t>
            </a:r>
            <a:r>
              <a:rPr sz="1000" spc="0" dirty="0">
                <a:latin typeface="Arial"/>
                <a:cs typeface="Arial"/>
              </a:rPr>
              <a:t>n</a:t>
            </a:r>
            <a:r>
              <a:rPr sz="1000" spc="-19" dirty="0">
                <a:latin typeface="Arial"/>
                <a:cs typeface="Arial"/>
              </a:rPr>
              <a:t> </a:t>
            </a:r>
            <a:r>
              <a:rPr sz="1000" spc="29" dirty="0">
                <a:latin typeface="Arial"/>
                <a:cs typeface="Arial"/>
              </a:rPr>
              <a:t>f</a:t>
            </a:r>
            <a:r>
              <a:rPr sz="1000" spc="-9" dirty="0">
                <a:latin typeface="Arial"/>
                <a:cs typeface="Arial"/>
              </a:rPr>
              <a:t>a</a:t>
            </a:r>
            <a:r>
              <a:rPr sz="1000" spc="-25" dirty="0">
                <a:latin typeface="Arial"/>
                <a:cs typeface="Arial"/>
              </a:rPr>
              <a:t>s</a:t>
            </a:r>
            <a:r>
              <a:rPr sz="1000" spc="-9" dirty="0">
                <a:latin typeface="Arial"/>
                <a:cs typeface="Arial"/>
              </a:rPr>
              <a:t>il</a:t>
            </a:r>
            <a:r>
              <a:rPr sz="1000" spc="14" dirty="0">
                <a:latin typeface="Arial"/>
                <a:cs typeface="Arial"/>
              </a:rPr>
              <a:t>i</a:t>
            </a:r>
            <a:r>
              <a:rPr sz="1000" spc="4" dirty="0">
                <a:latin typeface="Arial"/>
                <a:cs typeface="Arial"/>
              </a:rPr>
              <a:t>t</a:t>
            </a:r>
            <a:r>
              <a:rPr sz="1000" spc="-9" dirty="0">
                <a:latin typeface="Arial"/>
                <a:cs typeface="Arial"/>
              </a:rPr>
              <a:t>a</a:t>
            </a:r>
            <a:r>
              <a:rPr sz="1000" spc="0" dirty="0">
                <a:latin typeface="Arial"/>
                <a:cs typeface="Arial"/>
              </a:rPr>
              <a:t>s</a:t>
            </a:r>
            <a:r>
              <a:rPr sz="1000" spc="-9" dirty="0">
                <a:latin typeface="Arial"/>
                <a:cs typeface="Arial"/>
              </a:rPr>
              <a:t> da</a:t>
            </a:r>
            <a:r>
              <a:rPr sz="1000" spc="0" dirty="0">
                <a:latin typeface="Arial"/>
                <a:cs typeface="Arial"/>
              </a:rPr>
              <a:t>n </a:t>
            </a:r>
            <a:r>
              <a:rPr sz="1000" spc="-9" dirty="0">
                <a:latin typeface="Arial"/>
                <a:cs typeface="Arial"/>
              </a:rPr>
              <a:t>d</a:t>
            </a:r>
            <a:r>
              <a:rPr sz="1000" spc="14" dirty="0">
                <a:latin typeface="Arial"/>
                <a:cs typeface="Arial"/>
              </a:rPr>
              <a:t>i</a:t>
            </a:r>
            <a:r>
              <a:rPr sz="1000" spc="-14" dirty="0">
                <a:latin typeface="Arial"/>
                <a:cs typeface="Arial"/>
              </a:rPr>
              <a:t>s</a:t>
            </a:r>
            <a:r>
              <a:rPr sz="1000" spc="0" dirty="0">
                <a:latin typeface="Arial"/>
                <a:cs typeface="Arial"/>
              </a:rPr>
              <a:t>- </a:t>
            </a:r>
            <a:r>
              <a:rPr sz="1000" spc="4" dirty="0">
                <a:latin typeface="Arial"/>
                <a:cs typeface="Arial"/>
              </a:rPr>
              <a:t>t</a:t>
            </a:r>
            <a:r>
              <a:rPr sz="1000" spc="0" dirty="0">
                <a:latin typeface="Arial"/>
                <a:cs typeface="Arial"/>
              </a:rPr>
              <a:t>r</a:t>
            </a:r>
            <a:r>
              <a:rPr sz="1000" spc="14" dirty="0">
                <a:latin typeface="Arial"/>
                <a:cs typeface="Arial"/>
              </a:rPr>
              <a:t>i</a:t>
            </a:r>
            <a:r>
              <a:rPr sz="1000" spc="-9" dirty="0">
                <a:latin typeface="Arial"/>
                <a:cs typeface="Arial"/>
              </a:rPr>
              <a:t>bu</a:t>
            </a:r>
            <a:r>
              <a:rPr sz="1000" spc="-25" dirty="0">
                <a:latin typeface="Arial"/>
                <a:cs typeface="Arial"/>
              </a:rPr>
              <a:t>s</a:t>
            </a:r>
            <a:r>
              <a:rPr sz="1000" spc="0" dirty="0">
                <a:latin typeface="Arial"/>
                <a:cs typeface="Arial"/>
              </a:rPr>
              <a:t>i</a:t>
            </a:r>
            <a:r>
              <a:rPr sz="1000" spc="47" dirty="0">
                <a:latin typeface="Arial"/>
                <a:cs typeface="Arial"/>
              </a:rPr>
              <a:t> </a:t>
            </a:r>
            <a:r>
              <a:rPr sz="1000" spc="0" dirty="0">
                <a:latin typeface="Arial"/>
                <a:cs typeface="Arial"/>
              </a:rPr>
              <a:t>y</a:t>
            </a:r>
            <a:r>
              <a:rPr sz="1000" spc="-9" dirty="0">
                <a:latin typeface="Arial"/>
                <a:cs typeface="Arial"/>
              </a:rPr>
              <a:t>an</a:t>
            </a:r>
            <a:r>
              <a:rPr sz="1000" spc="0" dirty="0">
                <a:latin typeface="Arial"/>
                <a:cs typeface="Arial"/>
              </a:rPr>
              <a:t>g</a:t>
            </a:r>
            <a:r>
              <a:rPr sz="1000" spc="25" dirty="0">
                <a:latin typeface="Arial"/>
                <a:cs typeface="Arial"/>
              </a:rPr>
              <a:t> m</a:t>
            </a:r>
            <a:r>
              <a:rPr sz="1000" spc="-29" dirty="0">
                <a:latin typeface="Arial"/>
                <a:cs typeface="Arial"/>
              </a:rPr>
              <a:t>e</a:t>
            </a:r>
            <a:r>
              <a:rPr sz="1000" spc="14" dirty="0">
                <a:latin typeface="Arial"/>
                <a:cs typeface="Arial"/>
              </a:rPr>
              <a:t>l</a:t>
            </a:r>
            <a:r>
              <a:rPr sz="1000" spc="-9" dirty="0">
                <a:latin typeface="Arial"/>
                <a:cs typeface="Arial"/>
              </a:rPr>
              <a:t>a</a:t>
            </a:r>
            <a:r>
              <a:rPr sz="1000" spc="0" dirty="0">
                <a:latin typeface="Arial"/>
                <a:cs typeface="Arial"/>
              </a:rPr>
              <a:t>k</a:t>
            </a:r>
            <a:r>
              <a:rPr sz="1000" spc="-9" dirty="0">
                <a:latin typeface="Arial"/>
                <a:cs typeface="Arial"/>
              </a:rPr>
              <a:t>u</a:t>
            </a:r>
            <a:r>
              <a:rPr sz="1000" spc="0" dirty="0">
                <a:latin typeface="Arial"/>
                <a:cs typeface="Arial"/>
              </a:rPr>
              <a:t>k</a:t>
            </a:r>
            <a:r>
              <a:rPr sz="1000" spc="-9" dirty="0">
                <a:latin typeface="Arial"/>
                <a:cs typeface="Arial"/>
              </a:rPr>
              <a:t>a</a:t>
            </a:r>
            <a:r>
              <a:rPr sz="1000" spc="0" dirty="0">
                <a:latin typeface="Arial"/>
                <a:cs typeface="Arial"/>
              </a:rPr>
              <a:t>n </a:t>
            </a:r>
            <a:r>
              <a:rPr sz="1000" spc="29" dirty="0">
                <a:latin typeface="Arial"/>
                <a:cs typeface="Arial"/>
              </a:rPr>
              <a:t>f</a:t>
            </a:r>
            <a:r>
              <a:rPr sz="1000" spc="-9" dirty="0">
                <a:latin typeface="Arial"/>
                <a:cs typeface="Arial"/>
              </a:rPr>
              <a:t>ung</a:t>
            </a:r>
            <a:r>
              <a:rPr sz="1000" spc="-25" dirty="0">
                <a:latin typeface="Arial"/>
                <a:cs typeface="Arial"/>
              </a:rPr>
              <a:t>s</a:t>
            </a:r>
            <a:r>
              <a:rPr sz="1000" spc="0" dirty="0">
                <a:latin typeface="Arial"/>
                <a:cs typeface="Arial"/>
              </a:rPr>
              <a:t>i</a:t>
            </a:r>
            <a:r>
              <a:rPr sz="1000" spc="62" dirty="0">
                <a:latin typeface="Arial"/>
                <a:cs typeface="Arial"/>
              </a:rPr>
              <a:t> </a:t>
            </a:r>
            <a:r>
              <a:rPr sz="1000" spc="-9" dirty="0">
                <a:latin typeface="Arial"/>
                <a:cs typeface="Arial"/>
              </a:rPr>
              <a:t>da</a:t>
            </a:r>
            <a:r>
              <a:rPr sz="1000" spc="0" dirty="0">
                <a:latin typeface="Arial"/>
                <a:cs typeface="Arial"/>
              </a:rPr>
              <a:t>ri</a:t>
            </a:r>
            <a:r>
              <a:rPr sz="1000" spc="50" dirty="0">
                <a:latin typeface="Arial"/>
                <a:cs typeface="Arial"/>
              </a:rPr>
              <a:t> </a:t>
            </a:r>
            <a:r>
              <a:rPr sz="1000" spc="-9" dirty="0">
                <a:latin typeface="Arial"/>
                <a:cs typeface="Arial"/>
              </a:rPr>
              <a:t>pengada</a:t>
            </a:r>
            <a:r>
              <a:rPr sz="1000" spc="14" dirty="0">
                <a:latin typeface="Arial"/>
                <a:cs typeface="Arial"/>
              </a:rPr>
              <a:t>a</a:t>
            </a:r>
            <a:r>
              <a:rPr sz="1000" spc="0" dirty="0">
                <a:latin typeface="Arial"/>
                <a:cs typeface="Arial"/>
              </a:rPr>
              <a:t>n</a:t>
            </a:r>
            <a:r>
              <a:rPr sz="1000" spc="25" dirty="0">
                <a:latin typeface="Arial"/>
                <a:cs typeface="Arial"/>
              </a:rPr>
              <a:t> </a:t>
            </a:r>
            <a:r>
              <a:rPr sz="1000" spc="-9" dirty="0">
                <a:latin typeface="Arial"/>
                <a:cs typeface="Arial"/>
              </a:rPr>
              <a:t>ba</a:t>
            </a:r>
            <a:r>
              <a:rPr sz="1000" spc="14" dirty="0">
                <a:latin typeface="Arial"/>
                <a:cs typeface="Arial"/>
              </a:rPr>
              <a:t>ha</a:t>
            </a:r>
            <a:r>
              <a:rPr sz="1000" spc="0" dirty="0">
                <a:latin typeface="Arial"/>
                <a:cs typeface="Arial"/>
              </a:rPr>
              <a:t>n</a:t>
            </a:r>
            <a:r>
              <a:rPr sz="1000" spc="25" dirty="0">
                <a:latin typeface="Arial"/>
                <a:cs typeface="Arial"/>
              </a:rPr>
              <a:t> </a:t>
            </a:r>
            <a:r>
              <a:rPr sz="1000" spc="-9" dirty="0">
                <a:latin typeface="Arial"/>
                <a:cs typeface="Arial"/>
              </a:rPr>
              <a:t>ba</a:t>
            </a:r>
            <a:r>
              <a:rPr sz="1000" spc="0" dirty="0">
                <a:latin typeface="Arial"/>
                <a:cs typeface="Arial"/>
              </a:rPr>
              <a:t>k</a:t>
            </a:r>
            <a:r>
              <a:rPr sz="1000" spc="-9" dirty="0">
                <a:latin typeface="Arial"/>
                <a:cs typeface="Arial"/>
              </a:rPr>
              <a:t>u, </a:t>
            </a:r>
            <a:r>
              <a:rPr sz="1000" spc="25" dirty="0">
                <a:latin typeface="Arial"/>
                <a:cs typeface="Arial"/>
              </a:rPr>
              <a:t>m</a:t>
            </a:r>
            <a:r>
              <a:rPr sz="1000" spc="-9" dirty="0">
                <a:latin typeface="Arial"/>
                <a:cs typeface="Arial"/>
              </a:rPr>
              <a:t>e</a:t>
            </a:r>
            <a:r>
              <a:rPr sz="1000" spc="0" dirty="0">
                <a:latin typeface="Arial"/>
                <a:cs typeface="Arial"/>
              </a:rPr>
              <a:t>r</a:t>
            </a:r>
            <a:r>
              <a:rPr sz="1000" spc="-9" dirty="0">
                <a:latin typeface="Arial"/>
                <a:cs typeface="Arial"/>
              </a:rPr>
              <a:t>uba</a:t>
            </a:r>
            <a:r>
              <a:rPr sz="1000" spc="0" dirty="0">
                <a:latin typeface="Arial"/>
                <a:cs typeface="Arial"/>
              </a:rPr>
              <a:t>h </a:t>
            </a:r>
            <a:r>
              <a:rPr sz="1000" spc="-9" dirty="0">
                <a:latin typeface="Arial"/>
                <a:cs typeface="Arial"/>
              </a:rPr>
              <a:t>baha</a:t>
            </a:r>
            <a:r>
              <a:rPr sz="1000" spc="0" dirty="0">
                <a:latin typeface="Arial"/>
                <a:cs typeface="Arial"/>
              </a:rPr>
              <a:t>n </a:t>
            </a:r>
            <a:r>
              <a:rPr sz="1000" spc="-9" dirty="0">
                <a:latin typeface="Arial"/>
                <a:cs typeface="Arial"/>
              </a:rPr>
              <a:t>ba</a:t>
            </a:r>
            <a:r>
              <a:rPr sz="1000" spc="0" dirty="0">
                <a:latin typeface="Arial"/>
                <a:cs typeface="Arial"/>
              </a:rPr>
              <a:t>ku </a:t>
            </a:r>
            <a:r>
              <a:rPr sz="1000" spc="4" dirty="0">
                <a:latin typeface="Arial"/>
                <a:cs typeface="Arial"/>
              </a:rPr>
              <a:t>t</a:t>
            </a:r>
            <a:r>
              <a:rPr sz="1000" spc="-9" dirty="0">
                <a:latin typeface="Arial"/>
                <a:cs typeface="Arial"/>
              </a:rPr>
              <a:t>e</a:t>
            </a:r>
            <a:r>
              <a:rPr sz="1000" spc="0" dirty="0">
                <a:latin typeface="Arial"/>
                <a:cs typeface="Arial"/>
              </a:rPr>
              <a:t>r</a:t>
            </a:r>
            <a:r>
              <a:rPr sz="1000" spc="-25" dirty="0">
                <a:latin typeface="Arial"/>
                <a:cs typeface="Arial"/>
              </a:rPr>
              <a:t>s</a:t>
            </a:r>
            <a:r>
              <a:rPr sz="1000" spc="-9" dirty="0">
                <a:latin typeface="Arial"/>
                <a:cs typeface="Arial"/>
              </a:rPr>
              <a:t>e</a:t>
            </a:r>
            <a:r>
              <a:rPr sz="1000" spc="14" dirty="0">
                <a:latin typeface="Arial"/>
                <a:cs typeface="Arial"/>
              </a:rPr>
              <a:t>b</a:t>
            </a:r>
            <a:r>
              <a:rPr sz="1000" spc="-9" dirty="0">
                <a:latin typeface="Arial"/>
                <a:cs typeface="Arial"/>
              </a:rPr>
              <a:t>u</a:t>
            </a:r>
            <a:r>
              <a:rPr sz="1000" spc="0" dirty="0">
                <a:latin typeface="Arial"/>
                <a:cs typeface="Arial"/>
              </a:rPr>
              <a:t>t</a:t>
            </a:r>
            <a:r>
              <a:rPr sz="1000" spc="25" dirty="0">
                <a:latin typeface="Arial"/>
                <a:cs typeface="Arial"/>
              </a:rPr>
              <a:t> m</a:t>
            </a:r>
            <a:r>
              <a:rPr sz="1000" spc="-9" dirty="0">
                <a:latin typeface="Arial"/>
                <a:cs typeface="Arial"/>
              </a:rPr>
              <a:t>e</a:t>
            </a:r>
            <a:r>
              <a:rPr sz="1000" spc="-29" dirty="0">
                <a:latin typeface="Arial"/>
                <a:cs typeface="Arial"/>
              </a:rPr>
              <a:t>n</a:t>
            </a:r>
            <a:r>
              <a:rPr sz="1000" spc="14" dirty="0">
                <a:latin typeface="Arial"/>
                <a:cs typeface="Arial"/>
              </a:rPr>
              <a:t>j</a:t>
            </a:r>
            <a:r>
              <a:rPr sz="1000" spc="-9" dirty="0">
                <a:latin typeface="Arial"/>
                <a:cs typeface="Arial"/>
              </a:rPr>
              <a:t>ad</a:t>
            </a:r>
            <a:r>
              <a:rPr sz="1000" spc="0" dirty="0">
                <a:latin typeface="Arial"/>
                <a:cs typeface="Arial"/>
              </a:rPr>
              <a:t>i</a:t>
            </a:r>
            <a:r>
              <a:rPr sz="1000" spc="19" dirty="0">
                <a:latin typeface="Arial"/>
                <a:cs typeface="Arial"/>
              </a:rPr>
              <a:t> </a:t>
            </a:r>
            <a:r>
              <a:rPr sz="1000" spc="-9" dirty="0">
                <a:latin typeface="Arial"/>
                <a:cs typeface="Arial"/>
              </a:rPr>
              <a:t>b</a:t>
            </a:r>
            <a:r>
              <a:rPr sz="1000" spc="-4" dirty="0">
                <a:latin typeface="Arial"/>
                <a:cs typeface="Arial"/>
              </a:rPr>
              <a:t>a</a:t>
            </a:r>
            <a:r>
              <a:rPr sz="1000" spc="0" dirty="0">
                <a:latin typeface="Arial"/>
                <a:cs typeface="Arial"/>
              </a:rPr>
              <a:t>r</a:t>
            </a:r>
            <a:r>
              <a:rPr sz="1000" spc="-9" dirty="0">
                <a:latin typeface="Arial"/>
                <a:cs typeface="Arial"/>
              </a:rPr>
              <a:t>an</a:t>
            </a:r>
            <a:r>
              <a:rPr sz="1000" spc="0" dirty="0">
                <a:latin typeface="Arial"/>
                <a:cs typeface="Arial"/>
              </a:rPr>
              <a:t>g </a:t>
            </a:r>
            <a:r>
              <a:rPr sz="1000" spc="-25" dirty="0">
                <a:latin typeface="Arial"/>
                <a:cs typeface="Arial"/>
              </a:rPr>
              <a:t>s</a:t>
            </a:r>
            <a:r>
              <a:rPr sz="1000" spc="-9" dirty="0">
                <a:latin typeface="Arial"/>
                <a:cs typeface="Arial"/>
              </a:rPr>
              <a:t>e</a:t>
            </a:r>
            <a:r>
              <a:rPr sz="1000" spc="4" dirty="0">
                <a:latin typeface="Arial"/>
                <a:cs typeface="Arial"/>
              </a:rPr>
              <a:t>t</a:t>
            </a:r>
            <a:r>
              <a:rPr sz="1000" spc="-9" dirty="0">
                <a:latin typeface="Arial"/>
                <a:cs typeface="Arial"/>
              </a:rPr>
              <a:t>en</a:t>
            </a:r>
            <a:r>
              <a:rPr sz="1000" spc="14" dirty="0">
                <a:latin typeface="Arial"/>
                <a:cs typeface="Arial"/>
              </a:rPr>
              <a:t>g</a:t>
            </a:r>
            <a:r>
              <a:rPr sz="1000" spc="-9" dirty="0">
                <a:latin typeface="Arial"/>
                <a:cs typeface="Arial"/>
              </a:rPr>
              <a:t>a</a:t>
            </a:r>
            <a:r>
              <a:rPr sz="1000" spc="0" dirty="0">
                <a:latin typeface="Arial"/>
                <a:cs typeface="Arial"/>
              </a:rPr>
              <a:t>h</a:t>
            </a:r>
            <a:r>
              <a:rPr sz="1000" spc="2" dirty="0">
                <a:latin typeface="Arial"/>
                <a:cs typeface="Arial"/>
              </a:rPr>
              <a:t> </a:t>
            </a:r>
            <a:r>
              <a:rPr sz="1000" spc="14" dirty="0">
                <a:latin typeface="Arial"/>
                <a:cs typeface="Arial"/>
              </a:rPr>
              <a:t>j</a:t>
            </a:r>
            <a:r>
              <a:rPr sz="1000" spc="-9" dirty="0">
                <a:latin typeface="Arial"/>
                <a:cs typeface="Arial"/>
              </a:rPr>
              <a:t>ad</a:t>
            </a:r>
            <a:r>
              <a:rPr sz="1000" spc="0" dirty="0">
                <a:latin typeface="Arial"/>
                <a:cs typeface="Arial"/>
              </a:rPr>
              <a:t>i </a:t>
            </a:r>
            <a:r>
              <a:rPr sz="1000" spc="-9" dirty="0">
                <a:latin typeface="Arial"/>
                <a:cs typeface="Arial"/>
              </a:rPr>
              <a:t>da</a:t>
            </a:r>
            <a:r>
              <a:rPr sz="1000" spc="0" dirty="0">
                <a:latin typeface="Arial"/>
                <a:cs typeface="Arial"/>
              </a:rPr>
              <a:t>n</a:t>
            </a:r>
            <a:r>
              <a:rPr sz="1000" spc="171" dirty="0">
                <a:latin typeface="Arial"/>
                <a:cs typeface="Arial"/>
              </a:rPr>
              <a:t> </a:t>
            </a:r>
            <a:r>
              <a:rPr sz="1000" spc="-9" dirty="0">
                <a:latin typeface="Arial"/>
                <a:cs typeface="Arial"/>
              </a:rPr>
              <a:t>ba</a:t>
            </a:r>
            <a:r>
              <a:rPr sz="1000" spc="0" dirty="0">
                <a:latin typeface="Arial"/>
                <a:cs typeface="Arial"/>
              </a:rPr>
              <a:t>r</a:t>
            </a:r>
            <a:r>
              <a:rPr sz="1000" spc="-9" dirty="0">
                <a:latin typeface="Arial"/>
                <a:cs typeface="Arial"/>
              </a:rPr>
              <a:t>an</a:t>
            </a:r>
            <a:r>
              <a:rPr sz="1000" spc="0" dirty="0">
                <a:latin typeface="Arial"/>
                <a:cs typeface="Arial"/>
              </a:rPr>
              <a:t>g</a:t>
            </a:r>
            <a:r>
              <a:rPr sz="1000" spc="171" dirty="0">
                <a:latin typeface="Arial"/>
                <a:cs typeface="Arial"/>
              </a:rPr>
              <a:t> </a:t>
            </a:r>
            <a:r>
              <a:rPr sz="1000" spc="14" dirty="0">
                <a:latin typeface="Arial"/>
                <a:cs typeface="Arial"/>
              </a:rPr>
              <a:t>j</a:t>
            </a:r>
            <a:r>
              <a:rPr sz="1000" spc="-9" dirty="0">
                <a:latin typeface="Arial"/>
                <a:cs typeface="Arial"/>
              </a:rPr>
              <a:t>ad</a:t>
            </a:r>
            <a:r>
              <a:rPr sz="1000" spc="0" dirty="0">
                <a:latin typeface="Arial"/>
                <a:cs typeface="Arial"/>
              </a:rPr>
              <a:t>i</a:t>
            </a:r>
            <a:r>
              <a:rPr sz="1000" spc="196" dirty="0">
                <a:latin typeface="Arial"/>
                <a:cs typeface="Arial"/>
              </a:rPr>
              <a:t> </a:t>
            </a:r>
            <a:r>
              <a:rPr sz="1000" spc="-25" dirty="0">
                <a:latin typeface="Arial"/>
                <a:cs typeface="Arial"/>
              </a:rPr>
              <a:t>s</a:t>
            </a:r>
            <a:r>
              <a:rPr sz="1000" spc="-9" dirty="0">
                <a:latin typeface="Arial"/>
                <a:cs typeface="Arial"/>
              </a:rPr>
              <a:t>e</a:t>
            </a:r>
            <a:r>
              <a:rPr sz="1000" spc="0" dirty="0">
                <a:latin typeface="Arial"/>
                <a:cs typeface="Arial"/>
              </a:rPr>
              <a:t>r</a:t>
            </a:r>
            <a:r>
              <a:rPr sz="1000" spc="4" dirty="0">
                <a:latin typeface="Arial"/>
                <a:cs typeface="Arial"/>
              </a:rPr>
              <a:t>t</a:t>
            </a:r>
            <a:r>
              <a:rPr sz="1000" spc="0" dirty="0">
                <a:latin typeface="Arial"/>
                <a:cs typeface="Arial"/>
              </a:rPr>
              <a:t>a</a:t>
            </a:r>
            <a:r>
              <a:rPr sz="1000" spc="146" dirty="0">
                <a:latin typeface="Arial"/>
                <a:cs typeface="Arial"/>
              </a:rPr>
              <a:t> </a:t>
            </a:r>
            <a:r>
              <a:rPr sz="1000" spc="25" dirty="0">
                <a:latin typeface="Arial"/>
                <a:cs typeface="Arial"/>
              </a:rPr>
              <a:t>m</a:t>
            </a:r>
            <a:r>
              <a:rPr sz="1000" spc="-9" dirty="0">
                <a:latin typeface="Arial"/>
                <a:cs typeface="Arial"/>
              </a:rPr>
              <a:t>end</a:t>
            </a:r>
            <a:r>
              <a:rPr sz="1000" spc="14" dirty="0">
                <a:latin typeface="Arial"/>
                <a:cs typeface="Arial"/>
              </a:rPr>
              <a:t>i</a:t>
            </a:r>
            <a:r>
              <a:rPr sz="1000" spc="-25" dirty="0">
                <a:latin typeface="Arial"/>
                <a:cs typeface="Arial"/>
              </a:rPr>
              <a:t>s</a:t>
            </a:r>
            <a:r>
              <a:rPr sz="1000" spc="4" dirty="0">
                <a:latin typeface="Arial"/>
                <a:cs typeface="Arial"/>
              </a:rPr>
              <a:t>t</a:t>
            </a:r>
            <a:r>
              <a:rPr sz="1000" spc="-25" dirty="0">
                <a:latin typeface="Arial"/>
                <a:cs typeface="Arial"/>
              </a:rPr>
              <a:t>r</a:t>
            </a:r>
            <a:r>
              <a:rPr sz="1000" spc="14" dirty="0">
                <a:latin typeface="Arial"/>
                <a:cs typeface="Arial"/>
              </a:rPr>
              <a:t>i</a:t>
            </a:r>
            <a:r>
              <a:rPr sz="1000" spc="-9" dirty="0">
                <a:latin typeface="Arial"/>
                <a:cs typeface="Arial"/>
              </a:rPr>
              <a:t>bu</a:t>
            </a:r>
            <a:r>
              <a:rPr sz="1000" spc="-25" dirty="0">
                <a:latin typeface="Arial"/>
                <a:cs typeface="Arial"/>
              </a:rPr>
              <a:t>s</a:t>
            </a:r>
            <a:r>
              <a:rPr sz="1000" spc="14" dirty="0">
                <a:latin typeface="Arial"/>
                <a:cs typeface="Arial"/>
              </a:rPr>
              <a:t>i</a:t>
            </a:r>
            <a:r>
              <a:rPr sz="1000" spc="0" dirty="0">
                <a:latin typeface="Arial"/>
                <a:cs typeface="Arial"/>
              </a:rPr>
              <a:t>k</a:t>
            </a:r>
            <a:r>
              <a:rPr sz="1000" spc="-9" dirty="0">
                <a:latin typeface="Arial"/>
                <a:cs typeface="Arial"/>
              </a:rPr>
              <a:t>a</a:t>
            </a:r>
            <a:r>
              <a:rPr sz="1000" spc="0" dirty="0">
                <a:latin typeface="Arial"/>
                <a:cs typeface="Arial"/>
              </a:rPr>
              <a:t>n</a:t>
            </a:r>
            <a:r>
              <a:rPr sz="1000" spc="174" dirty="0">
                <a:latin typeface="Arial"/>
                <a:cs typeface="Arial"/>
              </a:rPr>
              <a:t> </a:t>
            </a:r>
            <a:r>
              <a:rPr sz="1000" spc="-9" dirty="0">
                <a:latin typeface="Arial"/>
                <a:cs typeface="Arial"/>
              </a:rPr>
              <a:t>ba</a:t>
            </a:r>
            <a:r>
              <a:rPr sz="1000" spc="0" dirty="0">
                <a:latin typeface="Arial"/>
                <a:cs typeface="Arial"/>
              </a:rPr>
              <a:t>r</a:t>
            </a:r>
            <a:r>
              <a:rPr sz="1000" spc="-9" dirty="0">
                <a:latin typeface="Arial"/>
                <a:cs typeface="Arial"/>
              </a:rPr>
              <a:t>an</a:t>
            </a:r>
            <a:r>
              <a:rPr sz="1000" spc="0" dirty="0">
                <a:latin typeface="Arial"/>
                <a:cs typeface="Arial"/>
              </a:rPr>
              <a:t>g</a:t>
            </a:r>
            <a:r>
              <a:rPr sz="1000" spc="171" dirty="0">
                <a:latin typeface="Arial"/>
                <a:cs typeface="Arial"/>
              </a:rPr>
              <a:t> </a:t>
            </a:r>
            <a:r>
              <a:rPr sz="1000" spc="14" dirty="0">
                <a:latin typeface="Arial"/>
                <a:cs typeface="Arial"/>
              </a:rPr>
              <a:t>j</a:t>
            </a:r>
            <a:r>
              <a:rPr sz="1000" spc="-9" dirty="0">
                <a:latin typeface="Arial"/>
                <a:cs typeface="Arial"/>
              </a:rPr>
              <a:t>ad</a:t>
            </a:r>
            <a:r>
              <a:rPr sz="1000" spc="0" dirty="0">
                <a:latin typeface="Arial"/>
                <a:cs typeface="Arial"/>
              </a:rPr>
              <a:t>i</a:t>
            </a:r>
            <a:r>
              <a:rPr sz="1000" spc="182" dirty="0">
                <a:latin typeface="Arial"/>
                <a:cs typeface="Arial"/>
              </a:rPr>
              <a:t> </a:t>
            </a:r>
            <a:r>
              <a:rPr sz="1000" spc="-12" dirty="0">
                <a:latin typeface="Arial"/>
                <a:cs typeface="Arial"/>
              </a:rPr>
              <a:t>t</a:t>
            </a:r>
            <a:r>
              <a:rPr sz="1000" spc="-9" dirty="0">
                <a:latin typeface="Arial"/>
                <a:cs typeface="Arial"/>
              </a:rPr>
              <a:t>e</a:t>
            </a:r>
            <a:r>
              <a:rPr sz="1000" spc="0" dirty="0">
                <a:latin typeface="Arial"/>
                <a:cs typeface="Arial"/>
              </a:rPr>
              <a:t>r</a:t>
            </a:r>
            <a:r>
              <a:rPr sz="1000" spc="-25" dirty="0">
                <a:latin typeface="Arial"/>
                <a:cs typeface="Arial"/>
              </a:rPr>
              <a:t>s</a:t>
            </a:r>
            <a:r>
              <a:rPr sz="1000" spc="-9" dirty="0">
                <a:latin typeface="Arial"/>
                <a:cs typeface="Arial"/>
              </a:rPr>
              <a:t>ebu</a:t>
            </a:r>
            <a:r>
              <a:rPr sz="1000" spc="1" dirty="0">
                <a:latin typeface="Arial"/>
                <a:cs typeface="Arial"/>
              </a:rPr>
              <a:t>t </a:t>
            </a:r>
            <a:r>
              <a:rPr sz="1000" spc="0" dirty="0">
                <a:latin typeface="Arial"/>
                <a:cs typeface="Arial"/>
              </a:rPr>
              <a:t>ke k</a:t>
            </a:r>
            <a:r>
              <a:rPr sz="1000" spc="-9" dirty="0">
                <a:latin typeface="Arial"/>
                <a:cs typeface="Arial"/>
              </a:rPr>
              <a:t>on</a:t>
            </a:r>
            <a:r>
              <a:rPr sz="1000" spc="-25" dirty="0">
                <a:latin typeface="Arial"/>
                <a:cs typeface="Arial"/>
              </a:rPr>
              <a:t>s</a:t>
            </a:r>
            <a:r>
              <a:rPr sz="1000" spc="-9" dirty="0">
                <a:latin typeface="Arial"/>
                <a:cs typeface="Arial"/>
              </a:rPr>
              <a:t>u</a:t>
            </a:r>
            <a:r>
              <a:rPr sz="1000" spc="25" dirty="0">
                <a:latin typeface="Arial"/>
                <a:cs typeface="Arial"/>
              </a:rPr>
              <a:t>m</a:t>
            </a:r>
            <a:r>
              <a:rPr sz="1000" spc="-9" dirty="0">
                <a:latin typeface="Arial"/>
                <a:cs typeface="Arial"/>
              </a:rPr>
              <a:t>en</a:t>
            </a:r>
            <a:r>
              <a:rPr sz="1000" spc="1" dirty="0">
                <a:latin typeface="Arial"/>
                <a:cs typeface="Arial"/>
              </a:rPr>
              <a:t>.</a:t>
            </a:r>
            <a:endParaRPr sz="1000" dirty="0">
              <a:latin typeface="Arial"/>
              <a:cs typeface="Arial"/>
            </a:endParaRPr>
          </a:p>
        </p:txBody>
      </p:sp>
      <p:sp>
        <p:nvSpPr>
          <p:cNvPr id="8" name="object 8"/>
          <p:cNvSpPr txBox="1"/>
          <p:nvPr/>
        </p:nvSpPr>
        <p:spPr>
          <a:xfrm>
            <a:off x="719124" y="1449158"/>
            <a:ext cx="158664" cy="153415"/>
          </a:xfrm>
          <a:prstGeom prst="rect">
            <a:avLst/>
          </a:prstGeom>
        </p:spPr>
        <p:txBody>
          <a:bodyPr wrap="square" lIns="0" tIns="7620" rIns="0" bIns="0" rtlCol="0">
            <a:noAutofit/>
          </a:bodyPr>
          <a:lstStyle/>
          <a:p>
            <a:pPr marL="12700">
              <a:lnSpc>
                <a:spcPct val="87849"/>
              </a:lnSpc>
            </a:pPr>
            <a:r>
              <a:rPr sz="1000" dirty="0">
                <a:latin typeface="Wingdings 2"/>
                <a:cs typeface="Wingdings 2"/>
              </a:rPr>
              <a:t></a:t>
            </a:r>
            <a:endParaRPr sz="1000">
              <a:latin typeface="Wingdings 2"/>
              <a:cs typeface="Wingdings 2"/>
            </a:endParaRPr>
          </a:p>
        </p:txBody>
      </p:sp>
      <p:sp>
        <p:nvSpPr>
          <p:cNvPr id="7" name="object 7"/>
          <p:cNvSpPr txBox="1"/>
          <p:nvPr/>
        </p:nvSpPr>
        <p:spPr>
          <a:xfrm>
            <a:off x="719124" y="1958174"/>
            <a:ext cx="158664" cy="153415"/>
          </a:xfrm>
          <a:prstGeom prst="rect">
            <a:avLst/>
          </a:prstGeom>
        </p:spPr>
        <p:txBody>
          <a:bodyPr wrap="square" lIns="0" tIns="7620" rIns="0" bIns="0" rtlCol="0">
            <a:noAutofit/>
          </a:bodyPr>
          <a:lstStyle/>
          <a:p>
            <a:pPr marL="12700">
              <a:lnSpc>
                <a:spcPct val="87849"/>
              </a:lnSpc>
            </a:pPr>
            <a:r>
              <a:rPr sz="1000" dirty="0">
                <a:latin typeface="Wingdings 2"/>
                <a:cs typeface="Wingdings 2"/>
              </a:rPr>
              <a:t></a:t>
            </a:r>
            <a:endParaRPr sz="1000">
              <a:latin typeface="Wingdings 2"/>
              <a:cs typeface="Wingdings 2"/>
            </a:endParaRPr>
          </a:p>
        </p:txBody>
      </p:sp>
      <p:sp>
        <p:nvSpPr>
          <p:cNvPr id="6" name="object 6"/>
          <p:cNvSpPr txBox="1"/>
          <p:nvPr/>
        </p:nvSpPr>
        <p:spPr>
          <a:xfrm>
            <a:off x="719124" y="2616796"/>
            <a:ext cx="158664" cy="153415"/>
          </a:xfrm>
          <a:prstGeom prst="rect">
            <a:avLst/>
          </a:prstGeom>
        </p:spPr>
        <p:txBody>
          <a:bodyPr wrap="square" lIns="0" tIns="7620" rIns="0" bIns="0" rtlCol="0">
            <a:noAutofit/>
          </a:bodyPr>
          <a:lstStyle/>
          <a:p>
            <a:pPr marL="12700">
              <a:lnSpc>
                <a:spcPct val="87849"/>
              </a:lnSpc>
            </a:pPr>
            <a:r>
              <a:rPr sz="1000" dirty="0">
                <a:latin typeface="Wingdings 2"/>
                <a:cs typeface="Wingdings 2"/>
              </a:rPr>
              <a:t></a:t>
            </a:r>
            <a:endParaRPr sz="1000">
              <a:latin typeface="Wingdings 2"/>
              <a:cs typeface="Wingdings 2"/>
            </a:endParaRPr>
          </a:p>
        </p:txBody>
      </p:sp>
      <p:sp>
        <p:nvSpPr>
          <p:cNvPr id="5" name="object 5"/>
          <p:cNvSpPr txBox="1"/>
          <p:nvPr/>
        </p:nvSpPr>
        <p:spPr>
          <a:xfrm>
            <a:off x="719124" y="3707135"/>
            <a:ext cx="2142225" cy="202184"/>
          </a:xfrm>
          <a:prstGeom prst="rect">
            <a:avLst/>
          </a:prstGeom>
        </p:spPr>
        <p:txBody>
          <a:bodyPr wrap="square" lIns="0" tIns="9683" rIns="0" bIns="0" rtlCol="0">
            <a:noAutofit/>
          </a:bodyPr>
          <a:lstStyle/>
          <a:p>
            <a:pPr marL="12700">
              <a:lnSpc>
                <a:spcPts val="1525"/>
              </a:lnSpc>
            </a:pPr>
            <a:r>
              <a:rPr sz="1400" b="1" spc="-2" dirty="0">
                <a:latin typeface="Arial"/>
                <a:cs typeface="Arial"/>
              </a:rPr>
              <a:t>16.4 </a:t>
            </a:r>
            <a:r>
              <a:rPr sz="1400" b="1" i="1" spc="-2" dirty="0">
                <a:latin typeface="Arial"/>
                <a:cs typeface="Arial"/>
              </a:rPr>
              <a:t>Software </a:t>
            </a:r>
            <a:r>
              <a:rPr sz="1400" b="1" spc="-2" dirty="0">
                <a:latin typeface="Arial"/>
                <a:cs typeface="Arial"/>
              </a:rPr>
              <a:t>untuk ERP</a:t>
            </a:r>
            <a:endParaRPr sz="1400">
              <a:latin typeface="Arial"/>
              <a:cs typeface="Arial"/>
            </a:endParaRPr>
          </a:p>
        </p:txBody>
      </p:sp>
      <p:sp>
        <p:nvSpPr>
          <p:cNvPr id="4" name="object 4"/>
          <p:cNvSpPr txBox="1"/>
          <p:nvPr/>
        </p:nvSpPr>
        <p:spPr>
          <a:xfrm>
            <a:off x="719124" y="3975252"/>
            <a:ext cx="5138472" cy="2995549"/>
          </a:xfrm>
          <a:prstGeom prst="rect">
            <a:avLst/>
          </a:prstGeom>
        </p:spPr>
        <p:txBody>
          <a:bodyPr wrap="square" lIns="0" tIns="7175" rIns="0" bIns="0" rtlCol="0">
            <a:noAutofit/>
          </a:bodyPr>
          <a:lstStyle/>
          <a:p>
            <a:pPr marL="12700" marR="16201" algn="just">
              <a:lnSpc>
                <a:spcPts val="1130"/>
              </a:lnSpc>
            </a:pPr>
            <a:r>
              <a:rPr sz="1000" spc="15" dirty="0">
                <a:latin typeface="Arial"/>
                <a:cs typeface="Arial"/>
              </a:rPr>
              <a:t>Ada berbagai merek </a:t>
            </a:r>
            <a:r>
              <a:rPr sz="1000" i="1" spc="15" dirty="0">
                <a:latin typeface="Arial"/>
                <a:cs typeface="Arial"/>
              </a:rPr>
              <a:t>software </a:t>
            </a:r>
            <a:r>
              <a:rPr sz="1000" spc="15" dirty="0">
                <a:latin typeface="Arial"/>
                <a:cs typeface="Arial"/>
              </a:rPr>
              <a:t>yang digunakan oleh perusahaan</a:t>
            </a:r>
            <a:endParaRPr sz="1000">
              <a:latin typeface="Arial"/>
              <a:cs typeface="Arial"/>
            </a:endParaRPr>
          </a:p>
          <a:p>
            <a:pPr marL="12700" marR="13669" algn="just">
              <a:lnSpc>
                <a:spcPct val="98029"/>
              </a:lnSpc>
            </a:pPr>
            <a:r>
              <a:rPr sz="1000" spc="-1" dirty="0">
                <a:latin typeface="Arial"/>
                <a:cs typeface="Arial"/>
              </a:rPr>
              <a:t>untuk menerapkan sistem ERP, salah satu </a:t>
            </a:r>
            <a:r>
              <a:rPr sz="1000" i="1" spc="-1" dirty="0">
                <a:latin typeface="Arial"/>
                <a:cs typeface="Arial"/>
              </a:rPr>
              <a:t>software </a:t>
            </a:r>
            <a:r>
              <a:rPr sz="1000" spc="-1" dirty="0">
                <a:latin typeface="Arial"/>
                <a:cs typeface="Arial"/>
              </a:rPr>
              <a:t>tersebut ada- lah SAP ERP.</a:t>
            </a:r>
            <a:endParaRPr sz="1000">
              <a:latin typeface="Arial"/>
              <a:cs typeface="Arial"/>
            </a:endParaRPr>
          </a:p>
          <a:p>
            <a:pPr marL="226060">
              <a:lnSpc>
                <a:spcPts val="1080"/>
              </a:lnSpc>
              <a:spcBef>
                <a:spcPts val="54"/>
              </a:spcBef>
            </a:pPr>
            <a:r>
              <a:rPr sz="1000" spc="-7" dirty="0">
                <a:latin typeface="Arial"/>
                <a:cs typeface="Arial"/>
              </a:rPr>
              <a:t>SAP ERP keluar dengan dua versi yaitu versi untuk </a:t>
            </a:r>
            <a:r>
              <a:rPr sz="1000" i="1" spc="-7" dirty="0">
                <a:latin typeface="Arial"/>
                <a:cs typeface="Arial"/>
              </a:rPr>
              <a:t>mainframe</a:t>
            </a:r>
            <a:endParaRPr sz="1000">
              <a:latin typeface="Arial"/>
              <a:cs typeface="Arial"/>
            </a:endParaRPr>
          </a:p>
          <a:p>
            <a:pPr marL="12700" marR="8966" algn="just">
              <a:lnSpc>
                <a:spcPct val="96687"/>
              </a:lnSpc>
            </a:pPr>
            <a:r>
              <a:rPr sz="1000" dirty="0">
                <a:latin typeface="Arial"/>
                <a:cs typeface="Arial"/>
              </a:rPr>
              <a:t>(SAP R/2) dan versi </a:t>
            </a:r>
            <a:r>
              <a:rPr sz="1000" i="1" dirty="0">
                <a:latin typeface="Arial"/>
                <a:cs typeface="Arial"/>
              </a:rPr>
              <a:t>Client/Server </a:t>
            </a:r>
            <a:r>
              <a:rPr sz="1000" dirty="0">
                <a:latin typeface="Arial"/>
                <a:cs typeface="Arial"/>
              </a:rPr>
              <a:t>(SAP R/3). Versi yang paling banyak digunakan saat ini adalah SAP R/3 untuk sistem </a:t>
            </a:r>
            <a:r>
              <a:rPr sz="1000" i="1" dirty="0">
                <a:latin typeface="Arial"/>
                <a:cs typeface="Arial"/>
              </a:rPr>
              <a:t>client/ server </a:t>
            </a:r>
            <a:r>
              <a:rPr sz="1000" dirty="0">
                <a:latin typeface="Arial"/>
                <a:cs typeface="Arial"/>
              </a:rPr>
              <a:t>terbuka. </a:t>
            </a:r>
            <a:r>
              <a:rPr sz="1000" i="1" dirty="0">
                <a:latin typeface="Arial"/>
                <a:cs typeface="Arial"/>
              </a:rPr>
              <a:t>Software </a:t>
            </a:r>
            <a:r>
              <a:rPr sz="1000" dirty="0">
                <a:latin typeface="Arial"/>
                <a:cs typeface="Arial"/>
              </a:rPr>
              <a:t>ini dibuat oleh SAP AG. Modul-mudul yang ada dalam SPA R/3 adalah :</a:t>
            </a:r>
            <a:endParaRPr sz="1000">
              <a:latin typeface="Arial"/>
              <a:cs typeface="Arial"/>
            </a:endParaRPr>
          </a:p>
          <a:p>
            <a:pPr marL="241299" marR="18172">
              <a:lnSpc>
                <a:spcPct val="95825"/>
              </a:lnSpc>
              <a:spcBef>
                <a:spcPts val="425"/>
              </a:spcBef>
            </a:pPr>
            <a:r>
              <a:rPr sz="1000" spc="-144" dirty="0">
                <a:latin typeface="Courier New"/>
                <a:cs typeface="Courier New"/>
              </a:rPr>
              <a:t>o </a:t>
            </a:r>
            <a:r>
              <a:rPr sz="1000" i="1" spc="-5" dirty="0">
                <a:latin typeface="Arial"/>
                <a:cs typeface="Arial"/>
              </a:rPr>
              <a:t>Financial accounting</a:t>
            </a:r>
            <a:endParaRPr sz="1000">
              <a:latin typeface="Arial"/>
              <a:cs typeface="Arial"/>
            </a:endParaRPr>
          </a:p>
          <a:p>
            <a:pPr marL="241299" marR="18172">
              <a:lnSpc>
                <a:spcPts val="1150"/>
              </a:lnSpc>
              <a:spcBef>
                <a:spcPts val="57"/>
              </a:spcBef>
            </a:pPr>
            <a:r>
              <a:rPr sz="1000" spc="-144" dirty="0">
                <a:latin typeface="Courier New"/>
                <a:cs typeface="Courier New"/>
              </a:rPr>
              <a:t>o </a:t>
            </a:r>
            <a:r>
              <a:rPr sz="1000" i="1" spc="-3" dirty="0">
                <a:latin typeface="Arial"/>
                <a:cs typeface="Arial"/>
              </a:rPr>
              <a:t>Treasury</a:t>
            </a:r>
            <a:endParaRPr sz="1000">
              <a:latin typeface="Arial"/>
              <a:cs typeface="Arial"/>
            </a:endParaRPr>
          </a:p>
          <a:p>
            <a:pPr marL="241299" marR="18172">
              <a:lnSpc>
                <a:spcPts val="1150"/>
              </a:lnSpc>
            </a:pPr>
            <a:r>
              <a:rPr sz="1000" spc="-144" dirty="0">
                <a:latin typeface="Courier New"/>
                <a:cs typeface="Courier New"/>
              </a:rPr>
              <a:t>o </a:t>
            </a:r>
            <a:r>
              <a:rPr sz="1000" i="1" spc="-6" dirty="0">
                <a:latin typeface="Arial"/>
                <a:cs typeface="Arial"/>
              </a:rPr>
              <a:t>Controlling</a:t>
            </a:r>
            <a:endParaRPr sz="1000">
              <a:latin typeface="Arial"/>
              <a:cs typeface="Arial"/>
            </a:endParaRPr>
          </a:p>
          <a:p>
            <a:pPr marL="241299" marR="18172">
              <a:lnSpc>
                <a:spcPts val="1150"/>
              </a:lnSpc>
            </a:pPr>
            <a:r>
              <a:rPr sz="1000" spc="-144" dirty="0">
                <a:latin typeface="Courier New"/>
                <a:cs typeface="Courier New"/>
              </a:rPr>
              <a:t>o </a:t>
            </a:r>
            <a:r>
              <a:rPr sz="1000" i="1" spc="-4" dirty="0">
                <a:latin typeface="Arial"/>
                <a:cs typeface="Arial"/>
              </a:rPr>
              <a:t>Enterprise Controlling</a:t>
            </a:r>
            <a:endParaRPr sz="1000">
              <a:latin typeface="Arial"/>
              <a:cs typeface="Arial"/>
            </a:endParaRPr>
          </a:p>
          <a:p>
            <a:pPr marL="241299" marR="18172">
              <a:lnSpc>
                <a:spcPts val="1150"/>
              </a:lnSpc>
            </a:pPr>
            <a:r>
              <a:rPr sz="1000" spc="-144" dirty="0">
                <a:latin typeface="Courier New"/>
                <a:cs typeface="Courier New"/>
              </a:rPr>
              <a:t>o </a:t>
            </a:r>
            <a:r>
              <a:rPr sz="1000" i="1" spc="-5" dirty="0">
                <a:latin typeface="Arial"/>
                <a:cs typeface="Arial"/>
              </a:rPr>
              <a:t>Invesment management</a:t>
            </a:r>
            <a:endParaRPr sz="1000">
              <a:latin typeface="Arial"/>
              <a:cs typeface="Arial"/>
            </a:endParaRPr>
          </a:p>
          <a:p>
            <a:pPr marL="241299" marR="18172">
              <a:lnSpc>
                <a:spcPts val="1155"/>
              </a:lnSpc>
              <a:spcBef>
                <a:spcPts val="0"/>
              </a:spcBef>
            </a:pPr>
            <a:r>
              <a:rPr sz="1000" spc="-144" dirty="0">
                <a:latin typeface="Courier New"/>
                <a:cs typeface="Courier New"/>
              </a:rPr>
              <a:t>o </a:t>
            </a:r>
            <a:r>
              <a:rPr sz="1000" i="1" spc="-5" dirty="0">
                <a:latin typeface="Arial"/>
                <a:cs typeface="Arial"/>
              </a:rPr>
              <a:t>Production Planning</a:t>
            </a:r>
            <a:endParaRPr sz="1000">
              <a:latin typeface="Arial"/>
              <a:cs typeface="Arial"/>
            </a:endParaRPr>
          </a:p>
          <a:p>
            <a:pPr marL="241299" marR="18172">
              <a:lnSpc>
                <a:spcPts val="1150"/>
              </a:lnSpc>
            </a:pPr>
            <a:r>
              <a:rPr sz="1000" spc="-144" dirty="0">
                <a:latin typeface="Courier New"/>
                <a:cs typeface="Courier New"/>
              </a:rPr>
              <a:t>o </a:t>
            </a:r>
            <a:r>
              <a:rPr sz="1000" i="1" spc="-4" dirty="0">
                <a:latin typeface="Arial"/>
                <a:cs typeface="Arial"/>
              </a:rPr>
              <a:t>Material management</a:t>
            </a:r>
            <a:endParaRPr sz="1000">
              <a:latin typeface="Arial"/>
              <a:cs typeface="Arial"/>
            </a:endParaRPr>
          </a:p>
          <a:p>
            <a:pPr marL="241299" marR="18172">
              <a:lnSpc>
                <a:spcPts val="1150"/>
              </a:lnSpc>
            </a:pPr>
            <a:r>
              <a:rPr sz="1000" spc="-144" dirty="0">
                <a:latin typeface="Courier New"/>
                <a:cs typeface="Courier New"/>
              </a:rPr>
              <a:t>o </a:t>
            </a:r>
            <a:r>
              <a:rPr sz="1000" i="1" spc="-4" dirty="0">
                <a:latin typeface="Arial"/>
                <a:cs typeface="Arial"/>
              </a:rPr>
              <a:t>Plant maintenanceand service management</a:t>
            </a:r>
            <a:endParaRPr sz="1000">
              <a:latin typeface="Arial"/>
              <a:cs typeface="Arial"/>
            </a:endParaRPr>
          </a:p>
          <a:p>
            <a:pPr marL="241299" marR="18172">
              <a:lnSpc>
                <a:spcPts val="1130"/>
              </a:lnSpc>
            </a:pPr>
            <a:r>
              <a:rPr sz="1000" spc="-144" dirty="0">
                <a:latin typeface="Courier New"/>
                <a:cs typeface="Courier New"/>
              </a:rPr>
              <a:t>o </a:t>
            </a:r>
            <a:r>
              <a:rPr sz="1000" i="1" spc="-4" dirty="0">
                <a:latin typeface="Arial"/>
                <a:cs typeface="Arial"/>
              </a:rPr>
              <a:t>Quality management</a:t>
            </a:r>
            <a:endParaRPr sz="1000">
              <a:latin typeface="Arial"/>
              <a:cs typeface="Arial"/>
            </a:endParaRPr>
          </a:p>
          <a:p>
            <a:pPr marL="241299" marR="18172">
              <a:lnSpc>
                <a:spcPts val="1150"/>
              </a:lnSpc>
              <a:spcBef>
                <a:spcPts val="1"/>
              </a:spcBef>
            </a:pPr>
            <a:r>
              <a:rPr sz="1000" spc="-144" dirty="0">
                <a:latin typeface="Courier New"/>
                <a:cs typeface="Courier New"/>
              </a:rPr>
              <a:t>o </a:t>
            </a:r>
            <a:r>
              <a:rPr sz="1000" i="1" spc="-2" dirty="0">
                <a:latin typeface="Arial"/>
                <a:cs typeface="Arial"/>
              </a:rPr>
              <a:t>Project systems</a:t>
            </a:r>
            <a:endParaRPr sz="1000">
              <a:latin typeface="Arial"/>
              <a:cs typeface="Arial"/>
            </a:endParaRPr>
          </a:p>
          <a:p>
            <a:pPr marL="241299" marR="18172">
              <a:lnSpc>
                <a:spcPts val="1150"/>
              </a:lnSpc>
            </a:pPr>
            <a:r>
              <a:rPr sz="1000" spc="-144" dirty="0">
                <a:latin typeface="Courier New"/>
                <a:cs typeface="Courier New"/>
              </a:rPr>
              <a:t>o </a:t>
            </a:r>
            <a:r>
              <a:rPr sz="1000" i="1" spc="-4" dirty="0">
                <a:latin typeface="Arial"/>
                <a:cs typeface="Arial"/>
              </a:rPr>
              <a:t>Sales and distribution</a:t>
            </a:r>
            <a:endParaRPr sz="1000">
              <a:latin typeface="Arial"/>
              <a:cs typeface="Arial"/>
            </a:endParaRPr>
          </a:p>
          <a:p>
            <a:pPr marL="241299" marR="18172">
              <a:lnSpc>
                <a:spcPts val="1150"/>
              </a:lnSpc>
            </a:pPr>
            <a:r>
              <a:rPr sz="1000" spc="-144" dirty="0">
                <a:latin typeface="Courier New"/>
                <a:cs typeface="Courier New"/>
              </a:rPr>
              <a:t>o </a:t>
            </a:r>
            <a:r>
              <a:rPr sz="1000" i="1" spc="-5" dirty="0">
                <a:latin typeface="Arial"/>
                <a:cs typeface="Arial"/>
              </a:rPr>
              <a:t>Human resource management</a:t>
            </a:r>
            <a:endParaRPr sz="1000">
              <a:latin typeface="Arial"/>
              <a:cs typeface="Arial"/>
            </a:endParaRPr>
          </a:p>
        </p:txBody>
      </p:sp>
      <p:sp>
        <p:nvSpPr>
          <p:cNvPr id="3" name="object 3"/>
          <p:cNvSpPr txBox="1"/>
          <p:nvPr/>
        </p:nvSpPr>
        <p:spPr>
          <a:xfrm>
            <a:off x="719124" y="7103643"/>
            <a:ext cx="3767435" cy="592328"/>
          </a:xfrm>
          <a:prstGeom prst="rect">
            <a:avLst/>
          </a:prstGeom>
        </p:spPr>
        <p:txBody>
          <a:bodyPr wrap="square" lIns="0" tIns="7175" rIns="0" bIns="0" rtlCol="0">
            <a:noAutofit/>
          </a:bodyPr>
          <a:lstStyle/>
          <a:p>
            <a:pPr marL="12700" marR="5509">
              <a:lnSpc>
                <a:spcPts val="1130"/>
              </a:lnSpc>
            </a:pPr>
            <a:r>
              <a:rPr sz="1000" spc="11" dirty="0">
                <a:latin typeface="Arial"/>
                <a:cs typeface="Arial"/>
              </a:rPr>
              <a:t>Paket SAP merupakan paket yang paling banyak digunakan un-</a:t>
            </a:r>
            <a:endParaRPr sz="1000">
              <a:latin typeface="Arial"/>
              <a:cs typeface="Arial"/>
            </a:endParaRPr>
          </a:p>
          <a:p>
            <a:pPr marL="12700">
              <a:lnSpc>
                <a:spcPct val="95825"/>
              </a:lnSpc>
            </a:pPr>
            <a:r>
              <a:rPr sz="1000" spc="-8" dirty="0">
                <a:latin typeface="Arial"/>
                <a:cs typeface="Arial"/>
              </a:rPr>
              <a:t>tuk ERP ,omzet perusahaan sebesar $4700 M, disusul oleh Oracle</a:t>
            </a:r>
            <a:endParaRPr sz="1000">
              <a:latin typeface="Arial"/>
              <a:cs typeface="Arial"/>
            </a:endParaRPr>
          </a:p>
          <a:p>
            <a:pPr marL="12700" marR="768">
              <a:lnSpc>
                <a:spcPct val="95825"/>
              </a:lnSpc>
            </a:pPr>
            <a:r>
              <a:rPr sz="1000" spc="10" dirty="0">
                <a:latin typeface="Arial"/>
                <a:cs typeface="Arial"/>
              </a:rPr>
              <a:t>$1900 M,PeopleSoft $1400 M,Baan $992 M dan merek lainnnya</a:t>
            </a:r>
            <a:endParaRPr sz="1000">
              <a:latin typeface="Arial"/>
              <a:cs typeface="Arial"/>
            </a:endParaRPr>
          </a:p>
          <a:p>
            <a:pPr marL="12700" marR="19202">
              <a:lnSpc>
                <a:spcPct val="95825"/>
              </a:lnSpc>
            </a:pPr>
            <a:r>
              <a:rPr sz="1000" spc="-4" dirty="0">
                <a:latin typeface="Arial"/>
                <a:cs typeface="Arial"/>
              </a:rPr>
              <a:t>$5790 M.</a:t>
            </a:r>
            <a:endParaRPr sz="1000">
              <a:latin typeface="Arial"/>
              <a:cs typeface="Arial"/>
            </a:endParaRPr>
          </a:p>
        </p:txBody>
      </p:sp>
      <p:sp>
        <p:nvSpPr>
          <p:cNvPr id="2" name="object 2"/>
          <p:cNvSpPr txBox="1"/>
          <p:nvPr/>
        </p:nvSpPr>
        <p:spPr>
          <a:xfrm>
            <a:off x="759460" y="3749040"/>
            <a:ext cx="3657600" cy="152400"/>
          </a:xfrm>
          <a:prstGeom prst="rect">
            <a:avLst/>
          </a:prstGeom>
        </p:spPr>
        <p:txBody>
          <a:bodyPr wrap="square" lIns="0" tIns="0" rIns="0" bIns="0" rtlCol="0">
            <a:noAutofit/>
          </a:bodyPr>
          <a:lstStyle/>
          <a:p>
            <a:pPr marL="25400">
              <a:lnSpc>
                <a:spcPts val="1000"/>
              </a:lnSpc>
            </a:pPr>
            <a:endParaRPr sz="10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TotalTime>
  <Words>2640</Words>
  <Application>Microsoft Office PowerPoint</Application>
  <PresentationFormat>Custom</PresentationFormat>
  <Paragraphs>179</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Courier New</vt:lpstr>
      <vt:lpstr>Wingdings</vt:lpstr>
      <vt:lpstr>Wingdings 2</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Ilham Kudratul Alam</cp:lastModifiedBy>
  <cp:revision>3</cp:revision>
  <dcterms:modified xsi:type="dcterms:W3CDTF">2022-05-12T04:07:10Z</dcterms:modified>
</cp:coreProperties>
</file>